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61" r:id="rId2"/>
    <p:sldId id="256" r:id="rId3"/>
    <p:sldId id="258" r:id="rId4"/>
    <p:sldId id="280" r:id="rId5"/>
    <p:sldId id="259" r:id="rId6"/>
    <p:sldId id="260" r:id="rId7"/>
    <p:sldId id="28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82" r:id="rId25"/>
    <p:sldId id="278" r:id="rId26"/>
    <p:sldId id="279" r:id="rId27"/>
  </p:sldIdLst>
  <p:sldSz cx="9144000" cy="6858000" type="screen4x3"/>
  <p:notesSz cx="6743700" cy="9880600"/>
  <p:defaultTextStyle>
    <a:defPPr>
      <a:defRPr lang="fr-CH"/>
    </a:defPPr>
    <a:lvl1pPr algn="l" rtl="0" fontAlgn="base">
      <a:spcBef>
        <a:spcPct val="50000"/>
      </a:spcBef>
      <a:spcAft>
        <a:spcPct val="0"/>
      </a:spcAft>
      <a:defRPr sz="2000" kern="1200">
        <a:solidFill>
          <a:schemeClr val="bg1"/>
        </a:solidFill>
        <a:latin typeface="Times New Roman" panose="02020603050405020304" pitchFamily="18" charset="0"/>
        <a:ea typeface="+mn-ea"/>
        <a:cs typeface="Times New Roman" panose="02020603050405020304" pitchFamily="18" charset="0"/>
      </a:defRPr>
    </a:lvl1pPr>
    <a:lvl2pPr marL="457200" algn="l" rtl="0" fontAlgn="base">
      <a:spcBef>
        <a:spcPct val="50000"/>
      </a:spcBef>
      <a:spcAft>
        <a:spcPct val="0"/>
      </a:spcAft>
      <a:defRPr sz="2000" kern="1200">
        <a:solidFill>
          <a:schemeClr val="bg1"/>
        </a:solidFill>
        <a:latin typeface="Times New Roman" panose="02020603050405020304" pitchFamily="18" charset="0"/>
        <a:ea typeface="+mn-ea"/>
        <a:cs typeface="Times New Roman" panose="02020603050405020304" pitchFamily="18" charset="0"/>
      </a:defRPr>
    </a:lvl2pPr>
    <a:lvl3pPr marL="914400" algn="l" rtl="0" fontAlgn="base">
      <a:spcBef>
        <a:spcPct val="50000"/>
      </a:spcBef>
      <a:spcAft>
        <a:spcPct val="0"/>
      </a:spcAft>
      <a:defRPr sz="2000" kern="1200">
        <a:solidFill>
          <a:schemeClr val="bg1"/>
        </a:solidFill>
        <a:latin typeface="Times New Roman" panose="02020603050405020304" pitchFamily="18" charset="0"/>
        <a:ea typeface="+mn-ea"/>
        <a:cs typeface="Times New Roman" panose="02020603050405020304" pitchFamily="18" charset="0"/>
      </a:defRPr>
    </a:lvl3pPr>
    <a:lvl4pPr marL="1371600" algn="l" rtl="0" fontAlgn="base">
      <a:spcBef>
        <a:spcPct val="50000"/>
      </a:spcBef>
      <a:spcAft>
        <a:spcPct val="0"/>
      </a:spcAft>
      <a:defRPr sz="2000" kern="1200">
        <a:solidFill>
          <a:schemeClr val="bg1"/>
        </a:solidFill>
        <a:latin typeface="Times New Roman" panose="02020603050405020304" pitchFamily="18" charset="0"/>
        <a:ea typeface="+mn-ea"/>
        <a:cs typeface="Times New Roman" panose="02020603050405020304" pitchFamily="18" charset="0"/>
      </a:defRPr>
    </a:lvl4pPr>
    <a:lvl5pPr marL="1828800" algn="l" rtl="0" fontAlgn="base">
      <a:spcBef>
        <a:spcPct val="50000"/>
      </a:spcBef>
      <a:spcAft>
        <a:spcPct val="0"/>
      </a:spcAft>
      <a:defRPr sz="2000" kern="1200">
        <a:solidFill>
          <a:schemeClr val="bg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2000" kern="1200">
        <a:solidFill>
          <a:schemeClr val="bg1"/>
        </a:solidFill>
        <a:latin typeface="Times New Roman" panose="02020603050405020304" pitchFamily="18" charset="0"/>
        <a:ea typeface="+mn-ea"/>
        <a:cs typeface="Times New Roman" panose="02020603050405020304" pitchFamily="18" charset="0"/>
      </a:defRPr>
    </a:lvl6pPr>
    <a:lvl7pPr marL="2743200" algn="l" defTabSz="914400" rtl="0" eaLnBrk="1" latinLnBrk="0" hangingPunct="1">
      <a:defRPr sz="2000" kern="1200">
        <a:solidFill>
          <a:schemeClr val="bg1"/>
        </a:solidFill>
        <a:latin typeface="Times New Roman" panose="02020603050405020304" pitchFamily="18" charset="0"/>
        <a:ea typeface="+mn-ea"/>
        <a:cs typeface="Times New Roman" panose="02020603050405020304" pitchFamily="18" charset="0"/>
      </a:defRPr>
    </a:lvl7pPr>
    <a:lvl8pPr marL="3200400" algn="l" defTabSz="914400" rtl="0" eaLnBrk="1" latinLnBrk="0" hangingPunct="1">
      <a:defRPr sz="2000" kern="1200">
        <a:solidFill>
          <a:schemeClr val="bg1"/>
        </a:solidFill>
        <a:latin typeface="Times New Roman" panose="02020603050405020304" pitchFamily="18" charset="0"/>
        <a:ea typeface="+mn-ea"/>
        <a:cs typeface="Times New Roman" panose="02020603050405020304" pitchFamily="18" charset="0"/>
      </a:defRPr>
    </a:lvl8pPr>
    <a:lvl9pPr marL="3657600" algn="l" defTabSz="914400" rtl="0" eaLnBrk="1" latinLnBrk="0" hangingPunct="1">
      <a:defRPr sz="2000" kern="1200">
        <a:solidFill>
          <a:schemeClr val="bg1"/>
        </a:solidFill>
        <a:latin typeface="Times New Roman" panose="02020603050405020304" pitchFamily="18"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87" autoAdjust="0"/>
    <p:restoredTop sz="90929"/>
  </p:normalViewPr>
  <p:slideViewPr>
    <p:cSldViewPr showGuides="1">
      <p:cViewPr varScale="1">
        <p:scale>
          <a:sx n="71" d="100"/>
          <a:sy n="71" d="100"/>
        </p:scale>
        <p:origin x="66" y="5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22588"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fr-CH" altLang="fr-FR"/>
          </a:p>
        </p:txBody>
      </p:sp>
      <p:sp>
        <p:nvSpPr>
          <p:cNvPr id="30723" name="Rectangle 3"/>
          <p:cNvSpPr>
            <a:spLocks noGrp="1" noChangeArrowheads="1"/>
          </p:cNvSpPr>
          <p:nvPr>
            <p:ph type="dt" sz="quarter" idx="1"/>
          </p:nvPr>
        </p:nvSpPr>
        <p:spPr bwMode="auto">
          <a:xfrm>
            <a:off x="3821113" y="0"/>
            <a:ext cx="2922587"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fr-CH" altLang="fr-FR"/>
          </a:p>
        </p:txBody>
      </p:sp>
      <p:sp>
        <p:nvSpPr>
          <p:cNvPr id="30724" name="Rectangle 4"/>
          <p:cNvSpPr>
            <a:spLocks noGrp="1" noChangeArrowheads="1"/>
          </p:cNvSpPr>
          <p:nvPr>
            <p:ph type="ftr" sz="quarter" idx="2"/>
          </p:nvPr>
        </p:nvSpPr>
        <p:spPr bwMode="auto">
          <a:xfrm>
            <a:off x="0" y="9386888"/>
            <a:ext cx="2922588"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fr-CH" altLang="fr-FR"/>
          </a:p>
        </p:txBody>
      </p:sp>
      <p:sp>
        <p:nvSpPr>
          <p:cNvPr id="30725" name="Rectangle 5"/>
          <p:cNvSpPr>
            <a:spLocks noGrp="1" noChangeArrowheads="1"/>
          </p:cNvSpPr>
          <p:nvPr>
            <p:ph type="sldNum" sz="quarter" idx="3"/>
          </p:nvPr>
        </p:nvSpPr>
        <p:spPr bwMode="auto">
          <a:xfrm>
            <a:off x="3821113" y="9386888"/>
            <a:ext cx="2922587"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974C48E7-0146-4EBE-ACE5-D580AA907EB5}" type="slidenum">
              <a:rPr lang="fr-CH" altLang="fr-FR"/>
              <a:pPr/>
              <a:t>‹N°›</a:t>
            </a:fld>
            <a:endParaRPr lang="fr-CH" altLang="fr-FR"/>
          </a:p>
        </p:txBody>
      </p:sp>
    </p:spTree>
    <p:extLst>
      <p:ext uri="{BB962C8B-B14F-4D97-AF65-F5344CB8AC3E}">
        <p14:creationId xmlns:p14="http://schemas.microsoft.com/office/powerpoint/2010/main" val="269850117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smtClean="0"/>
              <a:t>Modifiez le style du titre</a:t>
            </a:r>
            <a:endParaRPr lang="fr-CH"/>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CH"/>
          </a:p>
        </p:txBody>
      </p:sp>
      <p:sp>
        <p:nvSpPr>
          <p:cNvPr id="4" name="Espace réservé de la date 3"/>
          <p:cNvSpPr>
            <a:spLocks noGrp="1"/>
          </p:cNvSpPr>
          <p:nvPr>
            <p:ph type="dt" sz="half" idx="10"/>
          </p:nvPr>
        </p:nvSpPr>
        <p:spPr/>
        <p:txBody>
          <a:bodyPr/>
          <a:lstStyle>
            <a:lvl1pPr>
              <a:defRPr/>
            </a:lvl1pPr>
          </a:lstStyle>
          <a:p>
            <a:endParaRPr lang="fr-CH" altLang="fr-FR"/>
          </a:p>
        </p:txBody>
      </p:sp>
      <p:sp>
        <p:nvSpPr>
          <p:cNvPr id="5" name="Espace réservé du pied de page 4"/>
          <p:cNvSpPr>
            <a:spLocks noGrp="1"/>
          </p:cNvSpPr>
          <p:nvPr>
            <p:ph type="ftr" sz="quarter" idx="11"/>
          </p:nvPr>
        </p:nvSpPr>
        <p:spPr/>
        <p:txBody>
          <a:bodyPr/>
          <a:lstStyle>
            <a:lvl1pPr>
              <a:defRPr/>
            </a:lvl1pPr>
          </a:lstStyle>
          <a:p>
            <a:endParaRPr lang="fr-CH" altLang="fr-FR"/>
          </a:p>
        </p:txBody>
      </p:sp>
      <p:sp>
        <p:nvSpPr>
          <p:cNvPr id="6" name="Espace réservé du numéro de diapositive 5"/>
          <p:cNvSpPr>
            <a:spLocks noGrp="1"/>
          </p:cNvSpPr>
          <p:nvPr>
            <p:ph type="sldNum" sz="quarter" idx="12"/>
          </p:nvPr>
        </p:nvSpPr>
        <p:spPr/>
        <p:txBody>
          <a:bodyPr/>
          <a:lstStyle>
            <a:lvl1pPr>
              <a:defRPr/>
            </a:lvl1pPr>
          </a:lstStyle>
          <a:p>
            <a:fld id="{7ACBB641-F954-44EC-987C-1F97847CC444}" type="slidenum">
              <a:rPr lang="fr-CH" altLang="fr-FR"/>
              <a:pPr/>
              <a:t>‹N°›</a:t>
            </a:fld>
            <a:endParaRPr lang="fr-CH" altLang="fr-FR"/>
          </a:p>
        </p:txBody>
      </p:sp>
    </p:spTree>
    <p:extLst>
      <p:ext uri="{BB962C8B-B14F-4D97-AF65-F5344CB8AC3E}">
        <p14:creationId xmlns:p14="http://schemas.microsoft.com/office/powerpoint/2010/main" val="3053134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e la date 3"/>
          <p:cNvSpPr>
            <a:spLocks noGrp="1"/>
          </p:cNvSpPr>
          <p:nvPr>
            <p:ph type="dt" sz="half" idx="10"/>
          </p:nvPr>
        </p:nvSpPr>
        <p:spPr/>
        <p:txBody>
          <a:bodyPr/>
          <a:lstStyle>
            <a:lvl1pPr>
              <a:defRPr/>
            </a:lvl1pPr>
          </a:lstStyle>
          <a:p>
            <a:endParaRPr lang="fr-CH" altLang="fr-FR"/>
          </a:p>
        </p:txBody>
      </p:sp>
      <p:sp>
        <p:nvSpPr>
          <p:cNvPr id="5" name="Espace réservé du pied de page 4"/>
          <p:cNvSpPr>
            <a:spLocks noGrp="1"/>
          </p:cNvSpPr>
          <p:nvPr>
            <p:ph type="ftr" sz="quarter" idx="11"/>
          </p:nvPr>
        </p:nvSpPr>
        <p:spPr/>
        <p:txBody>
          <a:bodyPr/>
          <a:lstStyle>
            <a:lvl1pPr>
              <a:defRPr/>
            </a:lvl1pPr>
          </a:lstStyle>
          <a:p>
            <a:endParaRPr lang="fr-CH" altLang="fr-FR"/>
          </a:p>
        </p:txBody>
      </p:sp>
      <p:sp>
        <p:nvSpPr>
          <p:cNvPr id="6" name="Espace réservé du numéro de diapositive 5"/>
          <p:cNvSpPr>
            <a:spLocks noGrp="1"/>
          </p:cNvSpPr>
          <p:nvPr>
            <p:ph type="sldNum" sz="quarter" idx="12"/>
          </p:nvPr>
        </p:nvSpPr>
        <p:spPr/>
        <p:txBody>
          <a:bodyPr/>
          <a:lstStyle>
            <a:lvl1pPr>
              <a:defRPr/>
            </a:lvl1pPr>
          </a:lstStyle>
          <a:p>
            <a:fld id="{E6BFDB8D-042F-4BCD-9FA7-CAA8BFE58BC0}" type="slidenum">
              <a:rPr lang="fr-CH" altLang="fr-FR"/>
              <a:pPr/>
              <a:t>‹N°›</a:t>
            </a:fld>
            <a:endParaRPr lang="fr-CH" altLang="fr-FR"/>
          </a:p>
        </p:txBody>
      </p:sp>
    </p:spTree>
    <p:extLst>
      <p:ext uri="{BB962C8B-B14F-4D97-AF65-F5344CB8AC3E}">
        <p14:creationId xmlns:p14="http://schemas.microsoft.com/office/powerpoint/2010/main" val="1545493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smtClean="0"/>
              <a:t>Modifiez le style du titre</a:t>
            </a:r>
            <a:endParaRPr lang="fr-CH"/>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e la date 3"/>
          <p:cNvSpPr>
            <a:spLocks noGrp="1"/>
          </p:cNvSpPr>
          <p:nvPr>
            <p:ph type="dt" sz="half" idx="10"/>
          </p:nvPr>
        </p:nvSpPr>
        <p:spPr/>
        <p:txBody>
          <a:bodyPr/>
          <a:lstStyle>
            <a:lvl1pPr>
              <a:defRPr/>
            </a:lvl1pPr>
          </a:lstStyle>
          <a:p>
            <a:endParaRPr lang="fr-CH" altLang="fr-FR"/>
          </a:p>
        </p:txBody>
      </p:sp>
      <p:sp>
        <p:nvSpPr>
          <p:cNvPr id="5" name="Espace réservé du pied de page 4"/>
          <p:cNvSpPr>
            <a:spLocks noGrp="1"/>
          </p:cNvSpPr>
          <p:nvPr>
            <p:ph type="ftr" sz="quarter" idx="11"/>
          </p:nvPr>
        </p:nvSpPr>
        <p:spPr/>
        <p:txBody>
          <a:bodyPr/>
          <a:lstStyle>
            <a:lvl1pPr>
              <a:defRPr/>
            </a:lvl1pPr>
          </a:lstStyle>
          <a:p>
            <a:endParaRPr lang="fr-CH" altLang="fr-FR"/>
          </a:p>
        </p:txBody>
      </p:sp>
      <p:sp>
        <p:nvSpPr>
          <p:cNvPr id="6" name="Espace réservé du numéro de diapositive 5"/>
          <p:cNvSpPr>
            <a:spLocks noGrp="1"/>
          </p:cNvSpPr>
          <p:nvPr>
            <p:ph type="sldNum" sz="quarter" idx="12"/>
          </p:nvPr>
        </p:nvSpPr>
        <p:spPr/>
        <p:txBody>
          <a:bodyPr/>
          <a:lstStyle>
            <a:lvl1pPr>
              <a:defRPr/>
            </a:lvl1pPr>
          </a:lstStyle>
          <a:p>
            <a:fld id="{5579492D-1514-4052-994B-6E9B8390C962}" type="slidenum">
              <a:rPr lang="fr-CH" altLang="fr-FR"/>
              <a:pPr/>
              <a:t>‹N°›</a:t>
            </a:fld>
            <a:endParaRPr lang="fr-CH" altLang="fr-FR"/>
          </a:p>
        </p:txBody>
      </p:sp>
    </p:spTree>
    <p:extLst>
      <p:ext uri="{BB962C8B-B14F-4D97-AF65-F5344CB8AC3E}">
        <p14:creationId xmlns:p14="http://schemas.microsoft.com/office/powerpoint/2010/main" val="1641849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H"/>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e la date 3"/>
          <p:cNvSpPr>
            <a:spLocks noGrp="1"/>
          </p:cNvSpPr>
          <p:nvPr>
            <p:ph type="dt" sz="half" idx="10"/>
          </p:nvPr>
        </p:nvSpPr>
        <p:spPr/>
        <p:txBody>
          <a:bodyPr/>
          <a:lstStyle>
            <a:lvl1pPr>
              <a:defRPr/>
            </a:lvl1pPr>
          </a:lstStyle>
          <a:p>
            <a:endParaRPr lang="fr-CH" altLang="fr-FR"/>
          </a:p>
        </p:txBody>
      </p:sp>
      <p:sp>
        <p:nvSpPr>
          <p:cNvPr id="5" name="Espace réservé du pied de page 4"/>
          <p:cNvSpPr>
            <a:spLocks noGrp="1"/>
          </p:cNvSpPr>
          <p:nvPr>
            <p:ph type="ftr" sz="quarter" idx="11"/>
          </p:nvPr>
        </p:nvSpPr>
        <p:spPr/>
        <p:txBody>
          <a:bodyPr/>
          <a:lstStyle>
            <a:lvl1pPr>
              <a:defRPr/>
            </a:lvl1pPr>
          </a:lstStyle>
          <a:p>
            <a:endParaRPr lang="fr-CH" altLang="fr-FR"/>
          </a:p>
        </p:txBody>
      </p:sp>
      <p:sp>
        <p:nvSpPr>
          <p:cNvPr id="6" name="Espace réservé du numéro de diapositive 5"/>
          <p:cNvSpPr>
            <a:spLocks noGrp="1"/>
          </p:cNvSpPr>
          <p:nvPr>
            <p:ph type="sldNum" sz="quarter" idx="12"/>
          </p:nvPr>
        </p:nvSpPr>
        <p:spPr/>
        <p:txBody>
          <a:bodyPr/>
          <a:lstStyle>
            <a:lvl1pPr>
              <a:defRPr/>
            </a:lvl1pPr>
          </a:lstStyle>
          <a:p>
            <a:fld id="{D879913D-B7CA-41FE-8282-AA7563C9953E}" type="slidenum">
              <a:rPr lang="fr-CH" altLang="fr-FR"/>
              <a:pPr/>
              <a:t>‹N°›</a:t>
            </a:fld>
            <a:endParaRPr lang="fr-CH" altLang="fr-FR"/>
          </a:p>
        </p:txBody>
      </p:sp>
    </p:spTree>
    <p:extLst>
      <p:ext uri="{BB962C8B-B14F-4D97-AF65-F5344CB8AC3E}">
        <p14:creationId xmlns:p14="http://schemas.microsoft.com/office/powerpoint/2010/main" val="3589016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6700" cy="2852737"/>
          </a:xfrm>
        </p:spPr>
        <p:txBody>
          <a:bodyPr anchor="b"/>
          <a:lstStyle>
            <a:lvl1pPr>
              <a:defRPr sz="6000"/>
            </a:lvl1pPr>
          </a:lstStyle>
          <a:p>
            <a:r>
              <a:rPr lang="fr-FR" smtClean="0"/>
              <a:t>Modifiez le style du titre</a:t>
            </a:r>
            <a:endParaRPr lang="fr-CH"/>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endParaRPr lang="fr-CH" altLang="fr-FR"/>
          </a:p>
        </p:txBody>
      </p:sp>
      <p:sp>
        <p:nvSpPr>
          <p:cNvPr id="5" name="Espace réservé du pied de page 4"/>
          <p:cNvSpPr>
            <a:spLocks noGrp="1"/>
          </p:cNvSpPr>
          <p:nvPr>
            <p:ph type="ftr" sz="quarter" idx="11"/>
          </p:nvPr>
        </p:nvSpPr>
        <p:spPr/>
        <p:txBody>
          <a:bodyPr/>
          <a:lstStyle>
            <a:lvl1pPr>
              <a:defRPr/>
            </a:lvl1pPr>
          </a:lstStyle>
          <a:p>
            <a:endParaRPr lang="fr-CH" altLang="fr-FR"/>
          </a:p>
        </p:txBody>
      </p:sp>
      <p:sp>
        <p:nvSpPr>
          <p:cNvPr id="6" name="Espace réservé du numéro de diapositive 5"/>
          <p:cNvSpPr>
            <a:spLocks noGrp="1"/>
          </p:cNvSpPr>
          <p:nvPr>
            <p:ph type="sldNum" sz="quarter" idx="12"/>
          </p:nvPr>
        </p:nvSpPr>
        <p:spPr/>
        <p:txBody>
          <a:bodyPr/>
          <a:lstStyle>
            <a:lvl1pPr>
              <a:defRPr/>
            </a:lvl1pPr>
          </a:lstStyle>
          <a:p>
            <a:fld id="{42C5F653-E0EF-48D5-B52C-CE80E2327909}" type="slidenum">
              <a:rPr lang="fr-CH" altLang="fr-FR"/>
              <a:pPr/>
              <a:t>‹N°›</a:t>
            </a:fld>
            <a:endParaRPr lang="fr-CH" altLang="fr-FR"/>
          </a:p>
        </p:txBody>
      </p:sp>
    </p:spTree>
    <p:extLst>
      <p:ext uri="{BB962C8B-B14F-4D97-AF65-F5344CB8AC3E}">
        <p14:creationId xmlns:p14="http://schemas.microsoft.com/office/powerpoint/2010/main" val="647539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H"/>
          </a:p>
        </p:txBody>
      </p:sp>
      <p:sp>
        <p:nvSpPr>
          <p:cNvPr id="3" name="Espace réservé du contenu 2"/>
          <p:cNvSpPr>
            <a:spLocks noGrp="1"/>
          </p:cNvSpPr>
          <p:nvPr>
            <p:ph sz="half" idx="1"/>
          </p:nvPr>
        </p:nvSpPr>
        <p:spPr>
          <a:xfrm>
            <a:off x="685800" y="1981200"/>
            <a:ext cx="38100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u contenu 3"/>
          <p:cNvSpPr>
            <a:spLocks noGrp="1"/>
          </p:cNvSpPr>
          <p:nvPr>
            <p:ph sz="half" idx="2"/>
          </p:nvPr>
        </p:nvSpPr>
        <p:spPr>
          <a:xfrm>
            <a:off x="4648200" y="1981200"/>
            <a:ext cx="38100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5" name="Espace réservé de la date 4"/>
          <p:cNvSpPr>
            <a:spLocks noGrp="1"/>
          </p:cNvSpPr>
          <p:nvPr>
            <p:ph type="dt" sz="half" idx="10"/>
          </p:nvPr>
        </p:nvSpPr>
        <p:spPr/>
        <p:txBody>
          <a:bodyPr/>
          <a:lstStyle>
            <a:lvl1pPr>
              <a:defRPr/>
            </a:lvl1pPr>
          </a:lstStyle>
          <a:p>
            <a:endParaRPr lang="fr-CH" altLang="fr-FR"/>
          </a:p>
        </p:txBody>
      </p:sp>
      <p:sp>
        <p:nvSpPr>
          <p:cNvPr id="6" name="Espace réservé du pied de page 5"/>
          <p:cNvSpPr>
            <a:spLocks noGrp="1"/>
          </p:cNvSpPr>
          <p:nvPr>
            <p:ph type="ftr" sz="quarter" idx="11"/>
          </p:nvPr>
        </p:nvSpPr>
        <p:spPr/>
        <p:txBody>
          <a:bodyPr/>
          <a:lstStyle>
            <a:lvl1pPr>
              <a:defRPr/>
            </a:lvl1pPr>
          </a:lstStyle>
          <a:p>
            <a:endParaRPr lang="fr-CH" altLang="fr-FR"/>
          </a:p>
        </p:txBody>
      </p:sp>
      <p:sp>
        <p:nvSpPr>
          <p:cNvPr id="7" name="Espace réservé du numéro de diapositive 6"/>
          <p:cNvSpPr>
            <a:spLocks noGrp="1"/>
          </p:cNvSpPr>
          <p:nvPr>
            <p:ph type="sldNum" sz="quarter" idx="12"/>
          </p:nvPr>
        </p:nvSpPr>
        <p:spPr/>
        <p:txBody>
          <a:bodyPr/>
          <a:lstStyle>
            <a:lvl1pPr>
              <a:defRPr/>
            </a:lvl1pPr>
          </a:lstStyle>
          <a:p>
            <a:fld id="{31F58707-7459-4CA0-870A-E1BDBD5FAAF6}" type="slidenum">
              <a:rPr lang="fr-CH" altLang="fr-FR"/>
              <a:pPr/>
              <a:t>‹N°›</a:t>
            </a:fld>
            <a:endParaRPr lang="fr-CH" altLang="fr-FR"/>
          </a:p>
        </p:txBody>
      </p:sp>
    </p:spTree>
    <p:extLst>
      <p:ext uri="{BB962C8B-B14F-4D97-AF65-F5344CB8AC3E}">
        <p14:creationId xmlns:p14="http://schemas.microsoft.com/office/powerpoint/2010/main" val="1424511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6700" cy="1325563"/>
          </a:xfrm>
        </p:spPr>
        <p:txBody>
          <a:bodyPr/>
          <a:lstStyle/>
          <a:p>
            <a:r>
              <a:rPr lang="fr-FR" smtClean="0"/>
              <a:t>Modifiez le style du titre</a:t>
            </a:r>
            <a:endParaRPr lang="fr-CH"/>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5" name="Espace réservé du text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2505075"/>
            <a:ext cx="38877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7" name="Espace réservé de la date 6"/>
          <p:cNvSpPr>
            <a:spLocks noGrp="1"/>
          </p:cNvSpPr>
          <p:nvPr>
            <p:ph type="dt" sz="half" idx="10"/>
          </p:nvPr>
        </p:nvSpPr>
        <p:spPr/>
        <p:txBody>
          <a:bodyPr/>
          <a:lstStyle>
            <a:lvl1pPr>
              <a:defRPr/>
            </a:lvl1pPr>
          </a:lstStyle>
          <a:p>
            <a:endParaRPr lang="fr-CH" altLang="fr-FR"/>
          </a:p>
        </p:txBody>
      </p:sp>
      <p:sp>
        <p:nvSpPr>
          <p:cNvPr id="8" name="Espace réservé du pied de page 7"/>
          <p:cNvSpPr>
            <a:spLocks noGrp="1"/>
          </p:cNvSpPr>
          <p:nvPr>
            <p:ph type="ftr" sz="quarter" idx="11"/>
          </p:nvPr>
        </p:nvSpPr>
        <p:spPr/>
        <p:txBody>
          <a:bodyPr/>
          <a:lstStyle>
            <a:lvl1pPr>
              <a:defRPr/>
            </a:lvl1pPr>
          </a:lstStyle>
          <a:p>
            <a:endParaRPr lang="fr-CH" altLang="fr-FR"/>
          </a:p>
        </p:txBody>
      </p:sp>
      <p:sp>
        <p:nvSpPr>
          <p:cNvPr id="9" name="Espace réservé du numéro de diapositive 8"/>
          <p:cNvSpPr>
            <a:spLocks noGrp="1"/>
          </p:cNvSpPr>
          <p:nvPr>
            <p:ph type="sldNum" sz="quarter" idx="12"/>
          </p:nvPr>
        </p:nvSpPr>
        <p:spPr/>
        <p:txBody>
          <a:bodyPr/>
          <a:lstStyle>
            <a:lvl1pPr>
              <a:defRPr/>
            </a:lvl1pPr>
          </a:lstStyle>
          <a:p>
            <a:fld id="{6C6E89B2-B62F-4AB6-8338-224F7031487D}" type="slidenum">
              <a:rPr lang="fr-CH" altLang="fr-FR"/>
              <a:pPr/>
              <a:t>‹N°›</a:t>
            </a:fld>
            <a:endParaRPr lang="fr-CH" altLang="fr-FR"/>
          </a:p>
        </p:txBody>
      </p:sp>
    </p:spTree>
    <p:extLst>
      <p:ext uri="{BB962C8B-B14F-4D97-AF65-F5344CB8AC3E}">
        <p14:creationId xmlns:p14="http://schemas.microsoft.com/office/powerpoint/2010/main" val="3779069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H"/>
          </a:p>
        </p:txBody>
      </p:sp>
      <p:sp>
        <p:nvSpPr>
          <p:cNvPr id="3" name="Espace réservé de la date 2"/>
          <p:cNvSpPr>
            <a:spLocks noGrp="1"/>
          </p:cNvSpPr>
          <p:nvPr>
            <p:ph type="dt" sz="half" idx="10"/>
          </p:nvPr>
        </p:nvSpPr>
        <p:spPr/>
        <p:txBody>
          <a:bodyPr/>
          <a:lstStyle>
            <a:lvl1pPr>
              <a:defRPr/>
            </a:lvl1pPr>
          </a:lstStyle>
          <a:p>
            <a:endParaRPr lang="fr-CH" altLang="fr-FR"/>
          </a:p>
        </p:txBody>
      </p:sp>
      <p:sp>
        <p:nvSpPr>
          <p:cNvPr id="4" name="Espace réservé du pied de page 3"/>
          <p:cNvSpPr>
            <a:spLocks noGrp="1"/>
          </p:cNvSpPr>
          <p:nvPr>
            <p:ph type="ftr" sz="quarter" idx="11"/>
          </p:nvPr>
        </p:nvSpPr>
        <p:spPr/>
        <p:txBody>
          <a:bodyPr/>
          <a:lstStyle>
            <a:lvl1pPr>
              <a:defRPr/>
            </a:lvl1pPr>
          </a:lstStyle>
          <a:p>
            <a:endParaRPr lang="fr-CH" altLang="fr-FR"/>
          </a:p>
        </p:txBody>
      </p:sp>
      <p:sp>
        <p:nvSpPr>
          <p:cNvPr id="5" name="Espace réservé du numéro de diapositive 4"/>
          <p:cNvSpPr>
            <a:spLocks noGrp="1"/>
          </p:cNvSpPr>
          <p:nvPr>
            <p:ph type="sldNum" sz="quarter" idx="12"/>
          </p:nvPr>
        </p:nvSpPr>
        <p:spPr/>
        <p:txBody>
          <a:bodyPr/>
          <a:lstStyle>
            <a:lvl1pPr>
              <a:defRPr/>
            </a:lvl1pPr>
          </a:lstStyle>
          <a:p>
            <a:fld id="{C65F3329-BE74-4D40-A65A-DA5E2BAF35FB}" type="slidenum">
              <a:rPr lang="fr-CH" altLang="fr-FR"/>
              <a:pPr/>
              <a:t>‹N°›</a:t>
            </a:fld>
            <a:endParaRPr lang="fr-CH" altLang="fr-FR"/>
          </a:p>
        </p:txBody>
      </p:sp>
    </p:spTree>
    <p:extLst>
      <p:ext uri="{BB962C8B-B14F-4D97-AF65-F5344CB8AC3E}">
        <p14:creationId xmlns:p14="http://schemas.microsoft.com/office/powerpoint/2010/main" val="3972796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CH" altLang="fr-FR"/>
          </a:p>
        </p:txBody>
      </p:sp>
      <p:sp>
        <p:nvSpPr>
          <p:cNvPr id="3" name="Espace réservé du pied de page 2"/>
          <p:cNvSpPr>
            <a:spLocks noGrp="1"/>
          </p:cNvSpPr>
          <p:nvPr>
            <p:ph type="ftr" sz="quarter" idx="11"/>
          </p:nvPr>
        </p:nvSpPr>
        <p:spPr/>
        <p:txBody>
          <a:bodyPr/>
          <a:lstStyle>
            <a:lvl1pPr>
              <a:defRPr/>
            </a:lvl1pPr>
          </a:lstStyle>
          <a:p>
            <a:endParaRPr lang="fr-CH" altLang="fr-FR"/>
          </a:p>
        </p:txBody>
      </p:sp>
      <p:sp>
        <p:nvSpPr>
          <p:cNvPr id="4" name="Espace réservé du numéro de diapositive 3"/>
          <p:cNvSpPr>
            <a:spLocks noGrp="1"/>
          </p:cNvSpPr>
          <p:nvPr>
            <p:ph type="sldNum" sz="quarter" idx="12"/>
          </p:nvPr>
        </p:nvSpPr>
        <p:spPr/>
        <p:txBody>
          <a:bodyPr/>
          <a:lstStyle>
            <a:lvl1pPr>
              <a:defRPr/>
            </a:lvl1pPr>
          </a:lstStyle>
          <a:p>
            <a:fld id="{C301F420-63D2-46EA-802B-A44B1F21D7C9}" type="slidenum">
              <a:rPr lang="fr-CH" altLang="fr-FR"/>
              <a:pPr/>
              <a:t>‹N°›</a:t>
            </a:fld>
            <a:endParaRPr lang="fr-CH" altLang="fr-FR"/>
          </a:p>
        </p:txBody>
      </p:sp>
    </p:spTree>
    <p:extLst>
      <p:ext uri="{BB962C8B-B14F-4D97-AF65-F5344CB8AC3E}">
        <p14:creationId xmlns:p14="http://schemas.microsoft.com/office/powerpoint/2010/main" val="1870852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CH"/>
          </a:p>
        </p:txBody>
      </p:sp>
      <p:sp>
        <p:nvSpPr>
          <p:cNvPr id="3" name="Espace réservé du conten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H"/>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fr-CH" altLang="fr-FR"/>
          </a:p>
        </p:txBody>
      </p:sp>
      <p:sp>
        <p:nvSpPr>
          <p:cNvPr id="6" name="Espace réservé du pied de page 5"/>
          <p:cNvSpPr>
            <a:spLocks noGrp="1"/>
          </p:cNvSpPr>
          <p:nvPr>
            <p:ph type="ftr" sz="quarter" idx="11"/>
          </p:nvPr>
        </p:nvSpPr>
        <p:spPr/>
        <p:txBody>
          <a:bodyPr/>
          <a:lstStyle>
            <a:lvl1pPr>
              <a:defRPr/>
            </a:lvl1pPr>
          </a:lstStyle>
          <a:p>
            <a:endParaRPr lang="fr-CH" altLang="fr-FR"/>
          </a:p>
        </p:txBody>
      </p:sp>
      <p:sp>
        <p:nvSpPr>
          <p:cNvPr id="7" name="Espace réservé du numéro de diapositive 6"/>
          <p:cNvSpPr>
            <a:spLocks noGrp="1"/>
          </p:cNvSpPr>
          <p:nvPr>
            <p:ph type="sldNum" sz="quarter" idx="12"/>
          </p:nvPr>
        </p:nvSpPr>
        <p:spPr/>
        <p:txBody>
          <a:bodyPr/>
          <a:lstStyle>
            <a:lvl1pPr>
              <a:defRPr/>
            </a:lvl1pPr>
          </a:lstStyle>
          <a:p>
            <a:fld id="{9E08AB38-002D-444C-AA90-173F25B49015}" type="slidenum">
              <a:rPr lang="fr-CH" altLang="fr-FR"/>
              <a:pPr/>
              <a:t>‹N°›</a:t>
            </a:fld>
            <a:endParaRPr lang="fr-CH" altLang="fr-FR"/>
          </a:p>
        </p:txBody>
      </p:sp>
    </p:spTree>
    <p:extLst>
      <p:ext uri="{BB962C8B-B14F-4D97-AF65-F5344CB8AC3E}">
        <p14:creationId xmlns:p14="http://schemas.microsoft.com/office/powerpoint/2010/main" val="3968462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CH"/>
          </a:p>
        </p:txBody>
      </p:sp>
      <p:sp>
        <p:nvSpPr>
          <p:cNvPr id="3" name="Espace réservé pour une imag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fr-CH" altLang="fr-FR"/>
          </a:p>
        </p:txBody>
      </p:sp>
      <p:sp>
        <p:nvSpPr>
          <p:cNvPr id="6" name="Espace réservé du pied de page 5"/>
          <p:cNvSpPr>
            <a:spLocks noGrp="1"/>
          </p:cNvSpPr>
          <p:nvPr>
            <p:ph type="ftr" sz="quarter" idx="11"/>
          </p:nvPr>
        </p:nvSpPr>
        <p:spPr/>
        <p:txBody>
          <a:bodyPr/>
          <a:lstStyle>
            <a:lvl1pPr>
              <a:defRPr/>
            </a:lvl1pPr>
          </a:lstStyle>
          <a:p>
            <a:endParaRPr lang="fr-CH" altLang="fr-FR"/>
          </a:p>
        </p:txBody>
      </p:sp>
      <p:sp>
        <p:nvSpPr>
          <p:cNvPr id="7" name="Espace réservé du numéro de diapositive 6"/>
          <p:cNvSpPr>
            <a:spLocks noGrp="1"/>
          </p:cNvSpPr>
          <p:nvPr>
            <p:ph type="sldNum" sz="quarter" idx="12"/>
          </p:nvPr>
        </p:nvSpPr>
        <p:spPr/>
        <p:txBody>
          <a:bodyPr/>
          <a:lstStyle>
            <a:lvl1pPr>
              <a:defRPr/>
            </a:lvl1pPr>
          </a:lstStyle>
          <a:p>
            <a:fld id="{13851C4D-F161-4F72-B48B-3FBB7D490256}" type="slidenum">
              <a:rPr lang="fr-CH" altLang="fr-FR"/>
              <a:pPr/>
              <a:t>‹N°›</a:t>
            </a:fld>
            <a:endParaRPr lang="fr-CH" altLang="fr-FR"/>
          </a:p>
        </p:txBody>
      </p:sp>
    </p:spTree>
    <p:extLst>
      <p:ext uri="{BB962C8B-B14F-4D97-AF65-F5344CB8AC3E}">
        <p14:creationId xmlns:p14="http://schemas.microsoft.com/office/powerpoint/2010/main" val="422019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2"/>
            </a:gs>
            <a:gs pos="100000">
              <a:srgbClr val="000066"/>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CH" altLang="fr-FR" smtClean="0"/>
              <a:t>Cliquez pour modifier le style du titre du masque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CH" altLang="fr-FR" smtClean="0"/>
              <a:t>Cliquez pour modifier les styles du texte du masque</a:t>
            </a:r>
          </a:p>
          <a:p>
            <a:pPr lvl="1"/>
            <a:r>
              <a:rPr lang="fr-CH" altLang="fr-FR" smtClean="0"/>
              <a:t>Deuxième niveau</a:t>
            </a:r>
          </a:p>
          <a:p>
            <a:pPr lvl="2"/>
            <a:r>
              <a:rPr lang="fr-CH" altLang="fr-FR" smtClean="0"/>
              <a:t>Troisième niveau</a:t>
            </a:r>
          </a:p>
          <a:p>
            <a:pPr lvl="3"/>
            <a:r>
              <a:rPr lang="fr-CH" altLang="fr-FR" smtClean="0"/>
              <a:t>Quatrième niveau</a:t>
            </a:r>
          </a:p>
          <a:p>
            <a:pPr lvl="4"/>
            <a:r>
              <a:rPr lang="fr-CH" altLang="fr-FR" smtClean="0"/>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400">
                <a:solidFill>
                  <a:schemeClr val="tx1"/>
                </a:solidFill>
              </a:defRPr>
            </a:lvl1pPr>
          </a:lstStyle>
          <a:p>
            <a:endParaRPr lang="fr-CH" alt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defRPr sz="1400">
                <a:solidFill>
                  <a:schemeClr val="tx1"/>
                </a:solidFill>
              </a:defRPr>
            </a:lvl1pPr>
          </a:lstStyle>
          <a:p>
            <a:endParaRPr lang="fr-CH" alt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a:solidFill>
                  <a:schemeClr val="tx1"/>
                </a:solidFill>
              </a:defRPr>
            </a:lvl1pPr>
          </a:lstStyle>
          <a:p>
            <a:fld id="{AFFC7313-6621-4FF0-B501-1AC007ACF1D3}" type="slidenum">
              <a:rPr lang="fr-CH" altLang="fr-FR"/>
              <a:pPr/>
              <a:t>‹N°›</a:t>
            </a:fld>
            <a:endParaRPr lang="fr-CH"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anose="02020603050405020304" pitchFamily="18" charset="0"/>
        </a:defRPr>
      </a:lvl2pPr>
      <a:lvl3pPr algn="ctr" rtl="0" fontAlgn="base">
        <a:spcBef>
          <a:spcPct val="0"/>
        </a:spcBef>
        <a:spcAft>
          <a:spcPct val="0"/>
        </a:spcAft>
        <a:defRPr sz="4400">
          <a:solidFill>
            <a:schemeClr val="tx2"/>
          </a:solidFill>
          <a:latin typeface="Times New Roman" panose="02020603050405020304" pitchFamily="18" charset="0"/>
        </a:defRPr>
      </a:lvl3pPr>
      <a:lvl4pPr algn="ctr" rtl="0" fontAlgn="base">
        <a:spcBef>
          <a:spcPct val="0"/>
        </a:spcBef>
        <a:spcAft>
          <a:spcPct val="0"/>
        </a:spcAft>
        <a:defRPr sz="4400">
          <a:solidFill>
            <a:schemeClr val="tx2"/>
          </a:solidFill>
          <a:latin typeface="Times New Roman" panose="02020603050405020304" pitchFamily="18" charset="0"/>
        </a:defRPr>
      </a:lvl4pPr>
      <a:lvl5pPr algn="ctr" rtl="0" fontAlgn="base">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1066800" y="1066800"/>
            <a:ext cx="7467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fr-FR" altLang="fr-FR"/>
          </a:p>
        </p:txBody>
      </p:sp>
      <p:sp>
        <p:nvSpPr>
          <p:cNvPr id="7187" name="Text Box 19"/>
          <p:cNvSpPr txBox="1">
            <a:spLocks noChangeArrowheads="1"/>
          </p:cNvSpPr>
          <p:nvPr/>
        </p:nvSpPr>
        <p:spPr bwMode="auto">
          <a:xfrm>
            <a:off x="990600" y="762000"/>
            <a:ext cx="7086600" cy="420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fr-CH" altLang="fr-FR" sz="6000" b="1"/>
              <a:t>T E S T</a:t>
            </a:r>
          </a:p>
          <a:p>
            <a:pPr algn="ctr"/>
            <a:endParaRPr lang="fr-CH" altLang="fr-FR" sz="6000" b="1"/>
          </a:p>
          <a:p>
            <a:pPr algn="ctr"/>
            <a:r>
              <a:rPr lang="fr-CH" altLang="fr-FR" sz="4800" b="1"/>
              <a:t>Quelles sont mes préférences cérébrales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066800" y="1066800"/>
            <a:ext cx="7467600"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9. Méthodes d'apprentissage</a:t>
            </a:r>
            <a:endParaRPr lang="fr-CH" altLang="fr-FR"/>
          </a:p>
          <a:p>
            <a:r>
              <a:rPr lang="fr-CH" altLang="fr-FR"/>
              <a:t> </a:t>
            </a:r>
          </a:p>
          <a:p>
            <a:r>
              <a:rPr lang="fr-CH" altLang="fr-FR"/>
              <a:t>Je fais mes devoirs et j'apprends mes leçons de manière décontractée : j'aime être allongé(e). . . je peux travailler efficacement en laissant marcher la télé, la radio, ou avec mon baladeur.</a:t>
            </a:r>
          </a:p>
          <a:p>
            <a:r>
              <a:rPr lang="fr-CH" altLang="fr-FR"/>
              <a:t>Pour bien travailler, j'ai besoin d'une présence auprès de moi: mère, père, copain, copine. . . Je leur demande souvent des renseignements ou de l'aide.</a:t>
            </a:r>
          </a:p>
          <a:p>
            <a:r>
              <a:rPr lang="fr-CH" altLang="fr-FR"/>
              <a:t>Je travaille toujours au même endroit et à la même heure; je fais point par point ce que l'on m'a conseillé. Jaime bien avoir quelque chose à faire à la maison.</a:t>
            </a:r>
          </a:p>
          <a:p>
            <a:r>
              <a:rPr lang="fr-CH" altLang="fr-FR"/>
              <a:t>Je travaille seul(e) et assez vite, je sais exactement comment faire le travail donné; je me concentre et ne me laisse pas distraire avant d'avoir fini.</a:t>
            </a:r>
          </a:p>
          <a:p>
            <a:endParaRPr lang="fr-CH" altLang="fr-FR"/>
          </a:p>
        </p:txBody>
      </p:sp>
      <p:graphicFrame>
        <p:nvGraphicFramePr>
          <p:cNvPr id="10261" name="Group 21"/>
          <p:cNvGraphicFramePr>
            <a:graphicFrameLocks noGrp="1"/>
          </p:cNvGraphicFramePr>
          <p:nvPr/>
        </p:nvGraphicFramePr>
        <p:xfrm>
          <a:off x="228600" y="1981200"/>
          <a:ext cx="914400" cy="4203700"/>
        </p:xfrm>
        <a:graphic>
          <a:graphicData uri="http://schemas.openxmlformats.org/drawingml/2006/table">
            <a:tbl>
              <a:tblPr/>
              <a:tblGrid>
                <a:gridCol w="914400"/>
              </a:tblGrid>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1066800" y="1066800"/>
            <a:ext cx="74676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10. Travail en groupe</a:t>
            </a:r>
            <a:endParaRPr lang="fr-CH" altLang="fr-FR"/>
          </a:p>
          <a:p>
            <a:r>
              <a:rPr lang="fr-CH" altLang="fr-FR"/>
              <a:t> </a:t>
            </a:r>
          </a:p>
          <a:p>
            <a:r>
              <a:rPr lang="fr-CH" altLang="fr-FR"/>
              <a:t>J'aime le travail en groupe, on s'amuse, on discute, on échange; il en sort toujours quelque chose.</a:t>
            </a:r>
          </a:p>
          <a:p>
            <a:r>
              <a:rPr lang="fr-CH" altLang="fr-FR"/>
              <a:t>Le travail en groupe est efficace s'il est bien prévu, il faut que les consignes soient bien claires et: que le prof impose sa discipline.</a:t>
            </a:r>
          </a:p>
          <a:p>
            <a:r>
              <a:rPr lang="fr-CH" altLang="fr-FR"/>
              <a:t>Je n'aime pas le travail en groupe, il faut suivre les consignes et  les avis des camarades, je n'arrive pas à placer mes idées originales, je dois suivre la loi du groupe.</a:t>
            </a:r>
          </a:p>
          <a:p>
            <a:r>
              <a:rPr lang="fr-CH" altLang="fr-FR"/>
              <a:t>Le travail en groupe est rarement efficace, il y a toujours des camarades qui en profitent pour ne rien faire et parler d'autre chose... On ne peut pas travailler sérieusement.</a:t>
            </a:r>
          </a:p>
          <a:p>
            <a:endParaRPr lang="fr-CH" altLang="fr-FR"/>
          </a:p>
        </p:txBody>
      </p:sp>
      <p:graphicFrame>
        <p:nvGraphicFramePr>
          <p:cNvPr id="11283" name="Group 19"/>
          <p:cNvGraphicFramePr>
            <a:graphicFrameLocks noGrp="1"/>
          </p:cNvGraphicFramePr>
          <p:nvPr/>
        </p:nvGraphicFramePr>
        <p:xfrm>
          <a:off x="228600" y="1981200"/>
          <a:ext cx="914400" cy="35941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1066800" y="1066800"/>
            <a:ext cx="7467600" cy="512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11. Attitude au cours d'un contrôle</a:t>
            </a:r>
            <a:endParaRPr lang="fr-CH" altLang="fr-FR"/>
          </a:p>
          <a:p>
            <a:r>
              <a:rPr lang="fr-CH" altLang="fr-FR"/>
              <a:t> </a:t>
            </a:r>
          </a:p>
          <a:p>
            <a:r>
              <a:rPr lang="fr-CH" altLang="fr-FR"/>
              <a:t>Pour tout contrôle, j'apprends sérieusement mon cours. J'analyse d'abord l'énoncé, je fais un plan logique et clair.</a:t>
            </a:r>
          </a:p>
          <a:p>
            <a:r>
              <a:rPr lang="fr-CH" altLang="fr-FR"/>
              <a:t>Quand je sais qu'il y a un contrôle, je prépare bien mon matériel, trousse, copies, Tipp-Ex, etc. Je m'applique particulièrement à bien présenter ma copie, je sais que les profs y attachent beaucoup d'importance.</a:t>
            </a:r>
          </a:p>
          <a:p>
            <a:r>
              <a:rPr lang="fr-CH" altLang="fr-FR"/>
              <a:t>J'ai parfois de mauvaises notes aux contrôles parce que je lis trop vite l'énoncé, que je fais des hors-sujets ou encore que je n'applique pas la méthode demandée. Je suis distrait(e) et indépendant(e).</a:t>
            </a:r>
          </a:p>
          <a:p>
            <a:r>
              <a:rPr lang="fr-CH" altLang="fr-FR"/>
              <a:t>Je n'aime pas me trouver seul(e) devant ma feuille. J'ai du mal à me concentrer, je fais tout pour attirer le prof, je lui pose des questions, je regarde mes copains et je leur demande des tuyaux.</a:t>
            </a:r>
          </a:p>
        </p:txBody>
      </p:sp>
      <p:graphicFrame>
        <p:nvGraphicFramePr>
          <p:cNvPr id="12307" name="Group 19"/>
          <p:cNvGraphicFramePr>
            <a:graphicFrameLocks noGrp="1"/>
          </p:cNvGraphicFramePr>
          <p:nvPr/>
        </p:nvGraphicFramePr>
        <p:xfrm>
          <a:off x="228600" y="1981200"/>
          <a:ext cx="914400" cy="42037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3716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066800" y="1066800"/>
            <a:ext cx="7467600" cy="542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12. Les contraintes du temps limité</a:t>
            </a:r>
            <a:endParaRPr lang="fr-CH" altLang="fr-FR"/>
          </a:p>
          <a:p>
            <a:r>
              <a:rPr lang="fr-CH" altLang="fr-FR"/>
              <a:t> </a:t>
            </a:r>
          </a:p>
          <a:p>
            <a:r>
              <a:rPr lang="fr-CH" altLang="fr-FR"/>
              <a:t>Le travail en temps limité me stimule, je n'ai aucune difficulté à m'organiser et à calculer le temps nécessaire pour répondre à toutes les questions.</a:t>
            </a:r>
          </a:p>
          <a:p>
            <a:r>
              <a:rPr lang="fr-CH" altLang="fr-FR"/>
              <a:t>J'ai souvent fini avant les autres, je dis l'essentiel, je n'aime pas délayer... Je n'arrive pas à comprendre comment font les autres pour en écrire tant !</a:t>
            </a:r>
          </a:p>
          <a:p>
            <a:r>
              <a:rPr lang="fr-CH" altLang="fr-FR"/>
              <a:t>J'ai tendance à donner trop de détails et à vouloir tout mettre, je ne supporte pas la moindre rature et, du coup... je me laisse surprendre par le temps.</a:t>
            </a:r>
          </a:p>
          <a:p>
            <a:r>
              <a:rPr lang="fr-CH" altLang="fr-FR"/>
              <a:t>Je perds beaucoup de temps à regarder autour de moi, à sourire ou à faire des signes à tous ceux qui me regardent. Je réponds aux questions dans le désordre, en commençant par celles que j'aime, je laisse des blancs pour y revenir après et je ne finis pas à temps.</a:t>
            </a:r>
          </a:p>
        </p:txBody>
      </p:sp>
      <p:graphicFrame>
        <p:nvGraphicFramePr>
          <p:cNvPr id="13332" name="Group 20"/>
          <p:cNvGraphicFramePr>
            <a:graphicFrameLocks noGrp="1"/>
          </p:cNvGraphicFramePr>
          <p:nvPr/>
        </p:nvGraphicFramePr>
        <p:xfrm>
          <a:off x="228600" y="1981200"/>
          <a:ext cx="914400" cy="4203700"/>
        </p:xfrm>
        <a:graphic>
          <a:graphicData uri="http://schemas.openxmlformats.org/drawingml/2006/table">
            <a:tbl>
              <a:tblPr/>
              <a:tblGrid>
                <a:gridCol w="914400"/>
              </a:tblGrid>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066800" y="1066800"/>
            <a:ext cx="7467600"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13. Interrogation orale en maths</a:t>
            </a:r>
            <a:endParaRPr lang="fr-CH" altLang="fr-FR"/>
          </a:p>
          <a:p>
            <a:r>
              <a:rPr lang="fr-CH" altLang="fr-FR"/>
              <a:t> </a:t>
            </a:r>
          </a:p>
          <a:p>
            <a:r>
              <a:rPr lang="fr-CH" altLang="fr-FR"/>
              <a:t>J'ai peur d'aller au tableau, je n'arrive pas à écrire droit et j'ai du mal à rassembler mes idées quand tout le monde me regarde.</a:t>
            </a:r>
          </a:p>
          <a:p>
            <a:r>
              <a:rPr lang="fr-CH" altLang="fr-FR"/>
              <a:t>Je suis à l'aise au tableau, mais je n'apprécie pas les profs qui notent sur interrogation orale, car les plus forts soufflent aux plus faibles et cela fausse tout.</a:t>
            </a:r>
          </a:p>
          <a:p>
            <a:r>
              <a:rPr lang="fr-CH" altLang="fr-FR"/>
              <a:t>Quand je vais au tableau, je me débrouille pour faire rire les autres et provoquer l'indulgence du prof. Cela ne marche pas toujours et je n'arrive pas à cacher longtemps mes difficultés.</a:t>
            </a:r>
          </a:p>
          <a:p>
            <a:r>
              <a:rPr lang="fr-CH" altLang="fr-FR"/>
              <a:t>J'aime être interrogé(e) quand je peux choisir le moment en levant la main;  il m'arrive de trouver facilement la réponse à des problèmes compliqués mais de ne pas voir la solution des problèmes les plus simples.</a:t>
            </a:r>
          </a:p>
          <a:p>
            <a:endParaRPr lang="fr-CH" altLang="fr-FR"/>
          </a:p>
        </p:txBody>
      </p:sp>
      <p:graphicFrame>
        <p:nvGraphicFramePr>
          <p:cNvPr id="14355" name="Group 19"/>
          <p:cNvGraphicFramePr>
            <a:graphicFrameLocks noGrp="1"/>
          </p:cNvGraphicFramePr>
          <p:nvPr/>
        </p:nvGraphicFramePr>
        <p:xfrm>
          <a:off x="228600" y="1981200"/>
          <a:ext cx="914400" cy="38989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066800" y="1066800"/>
            <a:ext cx="7467600" cy="512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14. Sensibilité à la notation et aux appréciations</a:t>
            </a:r>
            <a:endParaRPr lang="fr-CH" altLang="fr-FR"/>
          </a:p>
          <a:p>
            <a:r>
              <a:rPr lang="fr-CH" altLang="fr-FR"/>
              <a:t> </a:t>
            </a:r>
          </a:p>
          <a:p>
            <a:r>
              <a:rPr lang="fr-CH" altLang="fr-FR"/>
              <a:t>J'attache beaucoup d'importance aux notes, je demande le barème avant de commencer mes contrôles. Je relève toutes mes notes et je fais des courbes par matières pour vérifier ma progression au cours de l'année.</a:t>
            </a:r>
          </a:p>
          <a:p>
            <a:r>
              <a:rPr lang="fr-CH" altLang="fr-FR"/>
              <a:t>Je ne relève pas mes notes, je connais à peu près mon niveau et, au moment du conseil de classe, je vais demander mes notes aux profs pour faire ma moyenne.</a:t>
            </a:r>
          </a:p>
          <a:p>
            <a:r>
              <a:rPr lang="fr-CH" altLang="fr-FR"/>
              <a:t>Je garde toutes mes copies notées, je recompte les points avec soin car j'ai remarqué que certains profs oublient des demi ou des quart de points.</a:t>
            </a:r>
          </a:p>
          <a:p>
            <a:r>
              <a:rPr lang="fr-CH" altLang="fr-FR"/>
              <a:t>Quand j'ai fait un contrôle, je cherche à savoir ma note dès que possible, si je rencontre le prof, je lui demande si c'était bon et combien j'ai eu; je n'hésite pas à lui demander de me mettre un peu plus. </a:t>
            </a:r>
          </a:p>
        </p:txBody>
      </p:sp>
      <p:graphicFrame>
        <p:nvGraphicFramePr>
          <p:cNvPr id="15380" name="Group 20"/>
          <p:cNvGraphicFramePr>
            <a:graphicFrameLocks noGrp="1"/>
          </p:cNvGraphicFramePr>
          <p:nvPr/>
        </p:nvGraphicFramePr>
        <p:xfrm>
          <a:off x="228600" y="1981200"/>
          <a:ext cx="914400" cy="4203700"/>
        </p:xfrm>
        <a:graphic>
          <a:graphicData uri="http://schemas.openxmlformats.org/drawingml/2006/table">
            <a:tbl>
              <a:tblPr/>
              <a:tblGrid>
                <a:gridCol w="914400"/>
              </a:tblGrid>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066800" y="1066800"/>
            <a:ext cx="7467600" cy="359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15. Matières préférées</a:t>
            </a:r>
            <a:endParaRPr lang="fr-CH" altLang="fr-FR"/>
          </a:p>
          <a:p>
            <a:r>
              <a:rPr lang="fr-CH" altLang="fr-FR"/>
              <a:t> </a:t>
            </a:r>
          </a:p>
          <a:p>
            <a:r>
              <a:rPr lang="fr-CH" altLang="fr-FR"/>
              <a:t>Je suis plutôt un(e) "littéraire", j’aime les cours de français ou de langues.</a:t>
            </a:r>
          </a:p>
          <a:p>
            <a:r>
              <a:rPr lang="fr-CH" altLang="fr-FR"/>
              <a:t>J'aime les cours de maths, de physique ou d’informatique.</a:t>
            </a:r>
          </a:p>
          <a:p>
            <a:r>
              <a:rPr lang="fr-CH" altLang="fr-FR"/>
              <a:t>Je n'ai pas vraiment de matières préférées, j'aime tout ce qui permet d'imaginer et de créer. Je pense souvent à autre chose et je m'intéresse au cours dès que c'est nouveau et inhabituel.</a:t>
            </a:r>
          </a:p>
          <a:p>
            <a:r>
              <a:rPr lang="fr-CH" altLang="fr-FR"/>
              <a:t>L'histoire est une de mes matières préférées, j'aime aussi la biologie.</a:t>
            </a:r>
          </a:p>
        </p:txBody>
      </p:sp>
      <p:graphicFrame>
        <p:nvGraphicFramePr>
          <p:cNvPr id="16403" name="Group 19"/>
          <p:cNvGraphicFramePr>
            <a:graphicFrameLocks noGrp="1"/>
          </p:cNvGraphicFramePr>
          <p:nvPr/>
        </p:nvGraphicFramePr>
        <p:xfrm>
          <a:off x="228600" y="1981200"/>
          <a:ext cx="914400" cy="32893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4572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1066800" y="1066800"/>
            <a:ext cx="7467600" cy="527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16. Musique</a:t>
            </a:r>
            <a:endParaRPr lang="fr-CH" altLang="fr-FR"/>
          </a:p>
          <a:p>
            <a:r>
              <a:rPr lang="fr-CH" altLang="fr-FR"/>
              <a:t> </a:t>
            </a:r>
          </a:p>
          <a:p>
            <a:r>
              <a:rPr lang="fr-CH" altLang="fr-FR"/>
              <a:t>J'ai de l'oreille et le sens du rythme, je retiens très facilement les airs à la mode et les paroles des chansons, Certains airs me font rêver, certains autres me font revoir avec précision des souvenirs anciens.</a:t>
            </a:r>
          </a:p>
          <a:p>
            <a:r>
              <a:rPr lang="fr-CH" altLang="fr-FR"/>
              <a:t>Quand j'écoute de la musique, je suis intéressé(e) par le côté technique. J'aime repérer les instruments et les effets spéciaux utilisés.</a:t>
            </a:r>
          </a:p>
          <a:p>
            <a:r>
              <a:rPr lang="fr-CH" altLang="fr-FR"/>
              <a:t>Je suis très attaché(e) à des airs que j'aime depuis longtemps, je suis capable de me les repasser plusieurs fois par jour et d'y revenir régulièrement quand cela ne va pas.</a:t>
            </a:r>
          </a:p>
          <a:p>
            <a:r>
              <a:rPr lang="fr-CH" altLang="fr-FR"/>
              <a:t>Sans musique, j'ai l'impression d'être seul(e), je ne peux pas m'en passer, quand je ne peux pas mettre mon baladeur, je chantonne dans ma tête, même en classe.</a:t>
            </a:r>
          </a:p>
          <a:p>
            <a:endParaRPr lang="fr-CH" altLang="fr-FR"/>
          </a:p>
        </p:txBody>
      </p:sp>
      <p:graphicFrame>
        <p:nvGraphicFramePr>
          <p:cNvPr id="17427" name="Group 19"/>
          <p:cNvGraphicFramePr>
            <a:graphicFrameLocks noGrp="1"/>
          </p:cNvGraphicFramePr>
          <p:nvPr/>
        </p:nvGraphicFramePr>
        <p:xfrm>
          <a:off x="228600" y="1981200"/>
          <a:ext cx="914400" cy="3898900"/>
        </p:xfrm>
        <a:graphic>
          <a:graphicData uri="http://schemas.openxmlformats.org/drawingml/2006/table">
            <a:tbl>
              <a:tblPr/>
              <a:tblGrid>
                <a:gridCol w="914400"/>
              </a:tblGrid>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066800" y="1066800"/>
            <a:ext cx="74676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17. Lecture</a:t>
            </a:r>
            <a:endParaRPr lang="fr-CH" altLang="fr-FR"/>
          </a:p>
          <a:p>
            <a:r>
              <a:rPr lang="fr-CH" altLang="fr-FR"/>
              <a:t> </a:t>
            </a:r>
          </a:p>
          <a:p>
            <a:r>
              <a:rPr lang="fr-CH" altLang="fr-FR"/>
              <a:t>Je lis avec beaucoup d'attention, je ne laisse rien passer, je lis même les introductions et les notes. Je n'aime pas abandonner un livre, quand je l'ai commencé, je le finis, même s'il m'ennuie.</a:t>
            </a:r>
          </a:p>
          <a:p>
            <a:r>
              <a:rPr lang="fr-CH" altLang="fr-FR"/>
              <a:t>Je ne lis jamais ou presque jamais, sauf les livres conseillés ou imposés par mes profs.</a:t>
            </a:r>
          </a:p>
          <a:p>
            <a:r>
              <a:rPr lang="fr-CH" altLang="fr-FR"/>
              <a:t>J'aime bien que l'on me conseille des livres, je les choisis de préférence aux autres. Je lis beaucoup de romans, j'aime les histoires émouvantes.</a:t>
            </a:r>
          </a:p>
          <a:p>
            <a:r>
              <a:rPr lang="fr-CH" altLang="fr-FR"/>
              <a:t>Je lis beaucoup de récits d'aventure ou de fiction; plus les histoires sont extraordinaires, plus elles me plaisent, cela me fait rêver.</a:t>
            </a:r>
          </a:p>
          <a:p>
            <a:endParaRPr lang="fr-CH" altLang="fr-FR"/>
          </a:p>
        </p:txBody>
      </p:sp>
      <p:graphicFrame>
        <p:nvGraphicFramePr>
          <p:cNvPr id="18450" name="Group 18"/>
          <p:cNvGraphicFramePr>
            <a:graphicFrameLocks noGrp="1"/>
          </p:cNvGraphicFramePr>
          <p:nvPr/>
        </p:nvGraphicFramePr>
        <p:xfrm>
          <a:off x="228600" y="1981200"/>
          <a:ext cx="914400" cy="3594100"/>
        </p:xfrm>
        <a:graphic>
          <a:graphicData uri="http://schemas.openxmlformats.org/drawingml/2006/table">
            <a:tbl>
              <a:tblPr/>
              <a:tblGrid>
                <a:gridCol w="914400"/>
              </a:tblGrid>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1066800" y="1066800"/>
            <a:ext cx="7467600" cy="405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18. E.P.S. </a:t>
            </a:r>
            <a:endParaRPr lang="fr-CH" altLang="fr-FR"/>
          </a:p>
          <a:p>
            <a:r>
              <a:rPr lang="fr-CH" altLang="fr-FR"/>
              <a:t> </a:t>
            </a:r>
          </a:p>
          <a:p>
            <a:r>
              <a:rPr lang="fr-CH" altLang="fr-FR"/>
              <a:t>J'aime les sports qui demandent de la concentration et du calcul, j'aime gagner et j'en veux à mes partenaires lorsqu'ils ont été distraits.</a:t>
            </a:r>
          </a:p>
          <a:p>
            <a:r>
              <a:rPr lang="fr-CH" altLang="fr-FR"/>
              <a:t>J'aime les sports collectifs mais surtout pour m'éclater avec les copains, je ne respecte pas toujours les règles.</a:t>
            </a:r>
          </a:p>
          <a:p>
            <a:r>
              <a:rPr lang="fr-CH" altLang="fr-FR"/>
              <a:t>J'aime bien le jogging ou encore le tennis et le ping-pong.</a:t>
            </a:r>
          </a:p>
          <a:p>
            <a:r>
              <a:rPr lang="fr-CH" altLang="fr-FR"/>
              <a:t>Je n'aime pas qu'on m'impose quelque chose. Je ne fais pas de sport, si j'en fais, je choisis librement et je change souvent.</a:t>
            </a:r>
          </a:p>
          <a:p>
            <a:endParaRPr lang="fr-CH" altLang="fr-FR"/>
          </a:p>
        </p:txBody>
      </p:sp>
      <p:graphicFrame>
        <p:nvGraphicFramePr>
          <p:cNvPr id="19474" name="Group 18"/>
          <p:cNvGraphicFramePr>
            <a:graphicFrameLocks noGrp="1"/>
          </p:cNvGraphicFramePr>
          <p:nvPr/>
        </p:nvGraphicFramePr>
        <p:xfrm>
          <a:off x="228600" y="1981200"/>
          <a:ext cx="914400" cy="29845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4572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1066800" y="1066800"/>
            <a:ext cx="74676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 Vie quotidienne</a:t>
            </a:r>
            <a:endParaRPr lang="fr-CH" altLang="fr-FR"/>
          </a:p>
          <a:p>
            <a:r>
              <a:rPr lang="fr-CH" altLang="fr-FR" b="1"/>
              <a:t> </a:t>
            </a:r>
            <a:endParaRPr lang="fr-CH" altLang="fr-FR"/>
          </a:p>
          <a:p>
            <a:r>
              <a:rPr lang="fr-CH" altLang="fr-FR"/>
              <a:t>Je me réveille tôt le matin et je me lève immédiatement, je n’aime pas traîner au lit.</a:t>
            </a:r>
          </a:p>
          <a:p>
            <a:r>
              <a:rPr lang="fr-CH" altLang="fr-FR"/>
              <a:t>J’arrive pas à me réveiller le matin, mais le soir je suis capable de veiller jusqu’à une heure tardive, sans problème.</a:t>
            </a:r>
          </a:p>
          <a:p>
            <a:r>
              <a:rPr lang="fr-CH" altLang="fr-FR"/>
              <a:t>Je mets mon réveil à sonner tôt pour avoir le temps de me préparer, je ne supporte pas d’être pressé(e).</a:t>
            </a:r>
          </a:p>
          <a:p>
            <a:r>
              <a:rPr lang="fr-CH" altLang="fr-FR"/>
              <a:t>J’aime m’endormir en écoutant le bruit de la maison, ou un peu de musique.</a:t>
            </a:r>
          </a:p>
          <a:p>
            <a:endParaRPr lang="fr-CH" altLang="fr-FR"/>
          </a:p>
        </p:txBody>
      </p:sp>
      <p:graphicFrame>
        <p:nvGraphicFramePr>
          <p:cNvPr id="2082" name="Group 34"/>
          <p:cNvGraphicFramePr>
            <a:graphicFrameLocks noGrp="1"/>
          </p:cNvGraphicFramePr>
          <p:nvPr/>
        </p:nvGraphicFramePr>
        <p:xfrm>
          <a:off x="228600" y="1981200"/>
          <a:ext cx="914400" cy="32893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066800" y="1066800"/>
            <a:ext cx="74676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19. Loisirs</a:t>
            </a:r>
            <a:endParaRPr lang="fr-CH" altLang="fr-FR"/>
          </a:p>
          <a:p>
            <a:r>
              <a:rPr lang="fr-CH" altLang="fr-FR"/>
              <a:t> </a:t>
            </a:r>
          </a:p>
          <a:p>
            <a:r>
              <a:rPr lang="fr-CH" altLang="fr-FR"/>
              <a:t>Je suis passionné(e) par tout ce qui est compétition, j'aime gagner. Je suis bon(ne) au Trivial pursuit, et j'aime faire des maquettes.</a:t>
            </a:r>
          </a:p>
          <a:p>
            <a:r>
              <a:rPr lang="fr-CH" altLang="fr-FR"/>
              <a:t>J'aime beaucoup jouer aux cartes, et je n'aime pas rater les transmissions de matchs, tournois ou autres rencontres sportives à la TV.</a:t>
            </a:r>
          </a:p>
          <a:p>
            <a:r>
              <a:rPr lang="fr-CH" altLang="fr-FR"/>
              <a:t>Dès que je le peux, je prends un bon livre, j'aime aussi me retrouver avec des amis pour parler et échanger sans fin.</a:t>
            </a:r>
          </a:p>
          <a:p>
            <a:r>
              <a:rPr lang="fr-CH" altLang="fr-FR"/>
              <a:t>J'aime bien les puzzles, le dessin ou encore jouer de la musique, j'aimerais faire du théâtre.</a:t>
            </a:r>
          </a:p>
          <a:p>
            <a:endParaRPr lang="fr-CH" altLang="fr-FR"/>
          </a:p>
        </p:txBody>
      </p:sp>
      <p:graphicFrame>
        <p:nvGraphicFramePr>
          <p:cNvPr id="20498" name="Group 18"/>
          <p:cNvGraphicFramePr>
            <a:graphicFrameLocks noGrp="1"/>
          </p:cNvGraphicFramePr>
          <p:nvPr/>
        </p:nvGraphicFramePr>
        <p:xfrm>
          <a:off x="228600" y="1981200"/>
          <a:ext cx="914400" cy="35941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1066800" y="1066800"/>
            <a:ext cx="7467600" cy="451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20. Télévision</a:t>
            </a:r>
            <a:endParaRPr lang="fr-CH" altLang="fr-FR"/>
          </a:p>
          <a:p>
            <a:r>
              <a:rPr lang="fr-CH" altLang="fr-FR"/>
              <a:t> </a:t>
            </a:r>
          </a:p>
          <a:p>
            <a:r>
              <a:rPr lang="fr-CH" altLang="fr-FR"/>
              <a:t>Dès que j'arrive à la maison, j'allume (ou j'aimerais allumer) la télé ;   je la regarde tout en faisant mon travail pour le lendemain. En fait, je pourrais m'en passer complètement.</a:t>
            </a:r>
          </a:p>
          <a:p>
            <a:r>
              <a:rPr lang="fr-CH" altLang="fr-FR"/>
              <a:t>Je ne regarde la télé qu'après avoir fini tout mon travail. Je rate parfois le début d'une de mes émissions préférées.</a:t>
            </a:r>
          </a:p>
          <a:p>
            <a:r>
              <a:rPr lang="fr-CH" altLang="fr-FR"/>
              <a:t>J'ai un emploi du temps très précis à la maison. il y a des heures où je peux regarder mes émissions et des heures où je ne peux pas, je trouve cela normal et j'en ai pris l'habitude.</a:t>
            </a:r>
          </a:p>
          <a:p>
            <a:r>
              <a:rPr lang="fr-CH" altLang="fr-FR"/>
              <a:t>Je n'aime pas regarder la télé tout(e) seul(e), je préfère être avec ma famille ou mes copains pour discuter en même temps du film.</a:t>
            </a:r>
          </a:p>
        </p:txBody>
      </p:sp>
      <p:graphicFrame>
        <p:nvGraphicFramePr>
          <p:cNvPr id="21524" name="Group 20"/>
          <p:cNvGraphicFramePr>
            <a:graphicFrameLocks noGrp="1"/>
          </p:cNvGraphicFramePr>
          <p:nvPr/>
        </p:nvGraphicFramePr>
        <p:xfrm>
          <a:off x="228600" y="1981200"/>
          <a:ext cx="914400" cy="3898900"/>
        </p:xfrm>
        <a:graphic>
          <a:graphicData uri="http://schemas.openxmlformats.org/drawingml/2006/table">
            <a:tbl>
              <a:tblPr/>
              <a:tblGrid>
                <a:gridCol w="914400"/>
              </a:tblGrid>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066800" y="1066800"/>
            <a:ext cx="74676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21. Langues étrangères</a:t>
            </a:r>
            <a:endParaRPr lang="fr-CH" altLang="fr-FR"/>
          </a:p>
          <a:p>
            <a:r>
              <a:rPr lang="fr-CH" altLang="fr-FR"/>
              <a:t> </a:t>
            </a:r>
          </a:p>
          <a:p>
            <a:r>
              <a:rPr lang="fr-CH" altLang="fr-FR"/>
              <a:t>Je suis assez doué(e) pour les langues, j'aime parler et échanger, il m'arrive d'empêcher les autres de s'exprimer. À l'écrit, je suis moins bon(ne).</a:t>
            </a:r>
          </a:p>
          <a:p>
            <a:r>
              <a:rPr lang="fr-CH" altLang="fr-FR"/>
              <a:t>Je connais bien les règles de grammaire et je suis bon(ne) à l'écrit, j'ai moins de facilité à l'oral.</a:t>
            </a:r>
          </a:p>
          <a:p>
            <a:r>
              <a:rPr lang="fr-CH" altLang="fr-FR"/>
              <a:t>J'apprends par cœur mon vocabulaire, j'ai pourtant des résultats moyens, j'ai du mal à construire des phrases et je n'ai pas un bon accent.</a:t>
            </a:r>
          </a:p>
          <a:p>
            <a:r>
              <a:rPr lang="fr-CH" altLang="fr-FR"/>
              <a:t>Je retiens facilement les expressions typiques, et j'ai un bon accent. Quand je ne trouve pas le mot exact, je me débrouille et cela passe.</a:t>
            </a:r>
          </a:p>
          <a:p>
            <a:endParaRPr lang="fr-CH" altLang="fr-FR"/>
          </a:p>
        </p:txBody>
      </p:sp>
      <p:graphicFrame>
        <p:nvGraphicFramePr>
          <p:cNvPr id="22547" name="Group 19"/>
          <p:cNvGraphicFramePr>
            <a:graphicFrameLocks noGrp="1"/>
          </p:cNvGraphicFramePr>
          <p:nvPr/>
        </p:nvGraphicFramePr>
        <p:xfrm>
          <a:off x="228600" y="1981200"/>
          <a:ext cx="914400" cy="3898900"/>
        </p:xfrm>
        <a:graphic>
          <a:graphicData uri="http://schemas.openxmlformats.org/drawingml/2006/table">
            <a:tbl>
              <a:tblPr/>
              <a:tblGrid>
                <a:gridCol w="914400"/>
              </a:tblGrid>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1066800" y="1066800"/>
            <a:ext cx="74676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22. Informatique</a:t>
            </a:r>
            <a:r>
              <a:rPr lang="fr-CH" altLang="fr-FR"/>
              <a:t> </a:t>
            </a:r>
          </a:p>
          <a:p>
            <a:r>
              <a:rPr lang="fr-CH" altLang="fr-FR"/>
              <a:t> </a:t>
            </a:r>
          </a:p>
          <a:p>
            <a:r>
              <a:rPr lang="fr-CH" altLang="fr-FR"/>
              <a:t>L'informatique à l'école m'ennuie. Je n'aime que les logiciels qui permettent d'inventer ou de dessiner.</a:t>
            </a:r>
          </a:p>
          <a:p>
            <a:r>
              <a:rPr lang="fr-CH" altLang="fr-FR"/>
              <a:t>Je n'aime pas l'informatique à l'école, j'aimerais faire des jeux, et nous devons utiliser un logiciel précis, heureusement on travaille souvent à plusieurs.</a:t>
            </a:r>
          </a:p>
          <a:p>
            <a:r>
              <a:rPr lang="fr-CH" altLang="fr-FR"/>
              <a:t>J’aime l'informatique, j'ai appris à programmer et j'aimerais aller plus loin.</a:t>
            </a:r>
          </a:p>
          <a:p>
            <a:r>
              <a:rPr lang="fr-CH" altLang="fr-FR"/>
              <a:t>J’aime l'informatique, je suis maniaque et minutieux(se), je retiens bien, j'aimerais y passer des heures.</a:t>
            </a:r>
          </a:p>
          <a:p>
            <a:endParaRPr lang="fr-CH" altLang="fr-FR"/>
          </a:p>
        </p:txBody>
      </p:sp>
      <p:graphicFrame>
        <p:nvGraphicFramePr>
          <p:cNvPr id="23570" name="Group 18"/>
          <p:cNvGraphicFramePr>
            <a:graphicFrameLocks noGrp="1"/>
          </p:cNvGraphicFramePr>
          <p:nvPr/>
        </p:nvGraphicFramePr>
        <p:xfrm>
          <a:off x="228600" y="1981200"/>
          <a:ext cx="914400" cy="35941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066800" y="1066800"/>
            <a:ext cx="7467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fr-FR" altLang="fr-FR"/>
          </a:p>
        </p:txBody>
      </p:sp>
      <p:sp>
        <p:nvSpPr>
          <p:cNvPr id="28675" name="Text Box 3"/>
          <p:cNvSpPr txBox="1">
            <a:spLocks noChangeArrowheads="1"/>
          </p:cNvSpPr>
          <p:nvPr/>
        </p:nvSpPr>
        <p:spPr bwMode="auto">
          <a:xfrm>
            <a:off x="990600" y="2590800"/>
            <a:ext cx="7239000" cy="3903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fr-CH" altLang="fr-FR" sz="8800" b="1"/>
              <a:t>F I N</a:t>
            </a:r>
          </a:p>
          <a:p>
            <a:pPr algn="ctr"/>
            <a:endParaRPr lang="fr-CH" altLang="fr-FR" sz="6000" b="1"/>
          </a:p>
          <a:p>
            <a:pPr algn="ctr"/>
            <a:endParaRPr lang="fr-CH" altLang="fr-FR" sz="4800" b="1"/>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580" name="Object 4"/>
          <p:cNvGraphicFramePr>
            <a:graphicFrameLocks noChangeAspect="1"/>
          </p:cNvGraphicFramePr>
          <p:nvPr/>
        </p:nvGraphicFramePr>
        <p:xfrm>
          <a:off x="2014538" y="461963"/>
          <a:ext cx="5114925" cy="5934075"/>
        </p:xfrm>
        <a:graphic>
          <a:graphicData uri="http://schemas.openxmlformats.org/presentationml/2006/ole">
            <mc:AlternateContent xmlns:mc="http://schemas.openxmlformats.org/markup-compatibility/2006">
              <mc:Choice xmlns:v="urn:schemas-microsoft-com:vml" Requires="v">
                <p:oleObj spid="_x0000_s24581" name="Feuille de calcul" r:id="rId3" imgW="5115234" imgH="5934316" progId="Excel.Sheet.8">
                  <p:embed/>
                </p:oleObj>
              </mc:Choice>
              <mc:Fallback>
                <p:oleObj name="Feuille de calcul" r:id="rId3" imgW="5115234" imgH="5934316" progId="Excel.Shee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4538" y="461963"/>
                        <a:ext cx="5114925" cy="593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5603" name="Object 3"/>
          <p:cNvGraphicFramePr>
            <a:graphicFrameLocks noChangeAspect="1"/>
          </p:cNvGraphicFramePr>
          <p:nvPr/>
        </p:nvGraphicFramePr>
        <p:xfrm>
          <a:off x="2014538" y="461963"/>
          <a:ext cx="5114925" cy="5934075"/>
        </p:xfrm>
        <a:graphic>
          <a:graphicData uri="http://schemas.openxmlformats.org/presentationml/2006/ole">
            <mc:AlternateContent xmlns:mc="http://schemas.openxmlformats.org/markup-compatibility/2006">
              <mc:Choice xmlns:v="urn:schemas-microsoft-com:vml" Requires="v">
                <p:oleObj spid="_x0000_s25604" name="Feuille de calcul" r:id="rId3" imgW="5115234" imgH="5934316" progId="Excel.Sheet.8">
                  <p:embed/>
                </p:oleObj>
              </mc:Choice>
              <mc:Fallback>
                <p:oleObj name="Feuille de calcul" r:id="rId3" imgW="5115234" imgH="5934316" progId="Excel.Shee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4538" y="461963"/>
                        <a:ext cx="5114925" cy="593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066800" y="1066800"/>
            <a:ext cx="7467600" cy="451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2. Trajet et ponctualité</a:t>
            </a:r>
            <a:endParaRPr lang="fr-CH" altLang="fr-FR"/>
          </a:p>
          <a:p>
            <a:r>
              <a:rPr lang="fr-CH" altLang="fr-FR"/>
              <a:t> </a:t>
            </a:r>
          </a:p>
          <a:p>
            <a:r>
              <a:rPr lang="fr-CH" altLang="fr-FR"/>
              <a:t>De temps en temps , je change de trajet pour aller au collège, j’arrive parfois en retard car j’ai mal estimé mon temps.</a:t>
            </a:r>
          </a:p>
          <a:p>
            <a:r>
              <a:rPr lang="fr-CH" altLang="fr-FR"/>
              <a:t>Je suis très souvent en avance, j’arrive avant la sonnerie, je prends toujours le même chemin.</a:t>
            </a:r>
          </a:p>
          <a:p>
            <a:r>
              <a:rPr lang="fr-CH" altLang="fr-FR"/>
              <a:t>J’aime faire le trajet avec un copain, le temps passe plus vite.</a:t>
            </a:r>
          </a:p>
          <a:p>
            <a:r>
              <a:rPr lang="fr-CH" altLang="fr-FR"/>
              <a:t>Je connais exactement le temps nécessaire pour mon trajet, je suis ponctuel(le), j'arrive à la sonnerie.</a:t>
            </a:r>
          </a:p>
          <a:p>
            <a:endParaRPr lang="fr-CH" altLang="fr-FR"/>
          </a:p>
          <a:p>
            <a:endParaRPr lang="fr-CH" altLang="fr-FR"/>
          </a:p>
        </p:txBody>
      </p:sp>
      <p:graphicFrame>
        <p:nvGraphicFramePr>
          <p:cNvPr id="4117" name="Group 21"/>
          <p:cNvGraphicFramePr>
            <a:graphicFrameLocks noGrp="1"/>
          </p:cNvGraphicFramePr>
          <p:nvPr/>
        </p:nvGraphicFramePr>
        <p:xfrm>
          <a:off x="228600" y="1981200"/>
          <a:ext cx="914400" cy="3119438"/>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4572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1382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066800" y="1066800"/>
            <a:ext cx="7467600" cy="512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3. L'école, à quoi ça sert ?</a:t>
            </a:r>
            <a:endParaRPr lang="fr-CH" altLang="fr-FR"/>
          </a:p>
          <a:p>
            <a:r>
              <a:rPr lang="fr-CH" altLang="fr-FR"/>
              <a:t> </a:t>
            </a:r>
          </a:p>
          <a:p>
            <a:r>
              <a:rPr lang="fr-CH" altLang="fr-FR"/>
              <a:t>L'école est indispensable pour réussir et acquérir les connaissances essentielles à l'exercice d'un métier.</a:t>
            </a:r>
          </a:p>
          <a:p>
            <a:r>
              <a:rPr lang="fr-CH" altLang="fr-FR"/>
              <a:t>L'école est nécessaire, on y apprend des méthodes, des règles qui seront utiles plus tard pour organiser sa vie.</a:t>
            </a:r>
          </a:p>
          <a:p>
            <a:r>
              <a:rPr lang="fr-CH" altLang="fr-FR"/>
              <a:t>L'école nous apprend à vivre en société, à communiquer et à travailler en groupe. C'est utile pour s'adapter à la vie de travail car on n'est jamais seu1(e) dans la vie.</a:t>
            </a:r>
          </a:p>
          <a:p>
            <a:r>
              <a:rPr lang="fr-CH" altLang="fr-FR"/>
              <a:t>À l'école, on trouve des idées et des pistes pour rêver et imaginer.</a:t>
            </a:r>
          </a:p>
          <a:p>
            <a:r>
              <a:rPr lang="fr-CH" altLang="fr-FR"/>
              <a:t>Cela donne envie d'en savoir plus, de lire, de chercher, de voyager. . . mais pas tellement de travailler pour avoir un métier.</a:t>
            </a:r>
          </a:p>
          <a:p>
            <a:endParaRPr lang="fr-CH" altLang="fr-FR"/>
          </a:p>
        </p:txBody>
      </p:sp>
      <p:graphicFrame>
        <p:nvGraphicFramePr>
          <p:cNvPr id="26627" name="Group 3"/>
          <p:cNvGraphicFramePr>
            <a:graphicFrameLocks noGrp="1"/>
          </p:cNvGraphicFramePr>
          <p:nvPr/>
        </p:nvGraphicFramePr>
        <p:xfrm>
          <a:off x="228600" y="1981200"/>
          <a:ext cx="914400" cy="3729038"/>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13823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066800" y="1066800"/>
            <a:ext cx="74676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4. La vie scolaire</a:t>
            </a:r>
            <a:endParaRPr lang="fr-CH" altLang="fr-FR"/>
          </a:p>
          <a:p>
            <a:r>
              <a:rPr lang="fr-CH" altLang="fr-FR"/>
              <a:t> </a:t>
            </a:r>
          </a:p>
          <a:p>
            <a:r>
              <a:rPr lang="fr-CH" altLang="fr-FR"/>
              <a:t>À l'école, je déteste les règlements, il faut obéir aux sonneries, être à l'heure. . . je traîne, je pense à autre chose et. . . je me fais ramasser.</a:t>
            </a:r>
          </a:p>
          <a:p>
            <a:r>
              <a:rPr lang="fr-CH" altLang="fr-FR"/>
              <a:t>L'école, ce serait bien s'il n'y avait pas les profs parce qu'on y retrouve les copains, malheureusement, il faut se taire et travailler.</a:t>
            </a:r>
          </a:p>
          <a:p>
            <a:r>
              <a:rPr lang="fr-CH" altLang="fr-FR"/>
              <a:t>J'aime l'école et je pense que c'est utile pour arriver dans la vie, je regrette que les profs ne soient pas tous capables de nous faire progresser assez rapidement.</a:t>
            </a:r>
          </a:p>
          <a:p>
            <a:r>
              <a:rPr lang="fr-CH" altLang="fr-FR"/>
              <a:t>L'école, c'est important, c'est pourquoi je n'aime pas que les profs s'absentent ou qu'ils soient incapables de faire taire ceux qui nous empêchent de travailler.</a:t>
            </a:r>
          </a:p>
          <a:p>
            <a:endParaRPr lang="fr-CH" altLang="fr-FR"/>
          </a:p>
        </p:txBody>
      </p:sp>
      <p:graphicFrame>
        <p:nvGraphicFramePr>
          <p:cNvPr id="5138" name="Group 18"/>
          <p:cNvGraphicFramePr>
            <a:graphicFrameLocks noGrp="1"/>
          </p:cNvGraphicFramePr>
          <p:nvPr/>
        </p:nvGraphicFramePr>
        <p:xfrm>
          <a:off x="228600" y="1981200"/>
          <a:ext cx="914400" cy="35941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990600" y="609600"/>
            <a:ext cx="7467600"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5. Ecole primaire ou collège ?</a:t>
            </a:r>
            <a:endParaRPr lang="fr-CH" altLang="fr-FR"/>
          </a:p>
          <a:p>
            <a:r>
              <a:rPr lang="fr-CH" altLang="fr-FR"/>
              <a:t> </a:t>
            </a:r>
          </a:p>
          <a:p>
            <a:r>
              <a:rPr lang="fr-CH" altLang="fr-FR"/>
              <a:t>Je suis content(e) d'être au collège, je n'ai eu aucune difficulté d'adaptation et je suis fier d'y être parce que tous les gens me disent que c'est vraiment beaucoup plus dur que l'école primaire.</a:t>
            </a:r>
          </a:p>
          <a:p>
            <a:r>
              <a:rPr lang="fr-CH" altLang="fr-FR"/>
              <a:t>Je suis content(e) d'être au collège et de changer de profs et de salles tout le temps, je me sens plus libre,  je suis pourtant si distrait( e) que je me perds et que j'oublie mes affaires partout.</a:t>
            </a:r>
          </a:p>
          <a:p>
            <a:r>
              <a:rPr lang="fr-CH" altLang="fr-FR"/>
              <a:t>J'aimais mieux l'école primaire, la maîtresse (le maître) s'occupait mieux de moi. La classe était décorée avec des posters, des dessins, des fleurs, je m'y sentais mieux.</a:t>
            </a:r>
          </a:p>
          <a:p>
            <a:r>
              <a:rPr lang="fr-CH" altLang="fr-FR"/>
              <a:t> J'ai du mal à m'adapter au collège, il faut toujours changer de salle, ranger ses affaires, sortir ses affaires, s'adapter aux méthodes de chaque prof. . . À l'école primaire tout était plus simple, j'avais mes habitudes.</a:t>
            </a:r>
          </a:p>
          <a:p>
            <a:endParaRPr lang="fr-CH" altLang="fr-FR"/>
          </a:p>
        </p:txBody>
      </p:sp>
      <p:graphicFrame>
        <p:nvGraphicFramePr>
          <p:cNvPr id="6165" name="Group 21"/>
          <p:cNvGraphicFramePr>
            <a:graphicFrameLocks noGrp="1"/>
          </p:cNvGraphicFramePr>
          <p:nvPr/>
        </p:nvGraphicFramePr>
        <p:xfrm>
          <a:off x="228600" y="1524000"/>
          <a:ext cx="914400" cy="4365625"/>
        </p:xfrm>
        <a:graphic>
          <a:graphicData uri="http://schemas.openxmlformats.org/drawingml/2006/table">
            <a:tbl>
              <a:tblPr/>
              <a:tblGrid>
                <a:gridCol w="914400"/>
              </a:tblGrid>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16522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066800" y="1066800"/>
            <a:ext cx="74676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6. Relations avec les camarades</a:t>
            </a:r>
            <a:endParaRPr lang="fr-CH" altLang="fr-FR"/>
          </a:p>
          <a:p>
            <a:r>
              <a:rPr lang="fr-CH" altLang="fr-FR"/>
              <a:t> </a:t>
            </a:r>
          </a:p>
          <a:p>
            <a:r>
              <a:rPr lang="fr-CH" altLang="fr-FR"/>
              <a:t>Je m'entends tellement bien avec mes ami(e)s que je les retrouve partout, il nous arrive de parler trop en classe et les profs nous séparent.</a:t>
            </a:r>
          </a:p>
          <a:p>
            <a:r>
              <a:rPr lang="fr-CH" altLang="fr-FR"/>
              <a:t>Je suis plutôt réservé(e) avec mes camarades de classe, je m'entends surtout bien avec ceux qui peuvent me passer des devoirs ou m'aider. Je me méfie de certains.</a:t>
            </a:r>
          </a:p>
          <a:p>
            <a:r>
              <a:rPr lang="fr-CH" altLang="fr-FR"/>
              <a:t>Mes copains sont souvent originaux et farfelus; on rit ensemble, je les amuse avec mes idées curieuses et mon côté astucieux.</a:t>
            </a:r>
          </a:p>
          <a:p>
            <a:r>
              <a:rPr lang="fr-CH" altLang="fr-FR"/>
              <a:t>Je suis assez solitaire; j'aime discuter mais je passe plus de temps à travailler qu'à m'amuser ou bavarder.</a:t>
            </a:r>
          </a:p>
          <a:p>
            <a:endParaRPr lang="fr-CH" altLang="fr-FR"/>
          </a:p>
        </p:txBody>
      </p:sp>
      <p:graphicFrame>
        <p:nvGraphicFramePr>
          <p:cNvPr id="27651" name="Group 3"/>
          <p:cNvGraphicFramePr>
            <a:graphicFrameLocks noGrp="1"/>
          </p:cNvGraphicFramePr>
          <p:nvPr/>
        </p:nvGraphicFramePr>
        <p:xfrm>
          <a:off x="228600" y="1981200"/>
          <a:ext cx="914400" cy="35941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066800" y="1066800"/>
            <a:ext cx="7467600" cy="329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7. Relations avec les professeurs</a:t>
            </a:r>
            <a:endParaRPr lang="fr-CH" altLang="fr-FR"/>
          </a:p>
          <a:p>
            <a:r>
              <a:rPr lang="fr-CH" altLang="fr-FR"/>
              <a:t> </a:t>
            </a:r>
          </a:p>
          <a:p>
            <a:r>
              <a:rPr lang="fr-CH" altLang="fr-FR"/>
              <a:t>Je travaille toujours mieux avec les profs que je trouve sympas.</a:t>
            </a:r>
          </a:p>
          <a:p>
            <a:r>
              <a:rPr lang="fr-CH" altLang="fr-FR"/>
              <a:t>Je préfère les profs qui savent tenir leurs classes, même s'ils m'intimident et me font peur.</a:t>
            </a:r>
          </a:p>
          <a:p>
            <a:r>
              <a:rPr lang="fr-CH" altLang="fr-FR"/>
              <a:t>J'aime toujours mieux les profs fantaisistes et inventifs.</a:t>
            </a:r>
          </a:p>
          <a:p>
            <a:r>
              <a:rPr lang="fr-CH" altLang="fr-FR"/>
              <a:t>J'apprécie les profs qui connaissent bien leur matière et font des cours très fouillés. </a:t>
            </a:r>
          </a:p>
        </p:txBody>
      </p:sp>
      <p:graphicFrame>
        <p:nvGraphicFramePr>
          <p:cNvPr id="8211" name="Group 19"/>
          <p:cNvGraphicFramePr>
            <a:graphicFrameLocks noGrp="1"/>
          </p:cNvGraphicFramePr>
          <p:nvPr/>
        </p:nvGraphicFramePr>
        <p:xfrm>
          <a:off x="228600" y="1981200"/>
          <a:ext cx="914400" cy="2679700"/>
        </p:xfrm>
        <a:graphic>
          <a:graphicData uri="http://schemas.openxmlformats.org/drawingml/2006/table">
            <a:tbl>
              <a:tblPr/>
              <a:tblGrid>
                <a:gridCol w="914400"/>
              </a:tblGrid>
              <a:tr h="4572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4572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066800" y="1066800"/>
            <a:ext cx="7467600"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fr-CH" altLang="fr-FR" b="1"/>
              <a:t>8. Importance du programme</a:t>
            </a:r>
            <a:endParaRPr lang="fr-CH" altLang="fr-FR"/>
          </a:p>
          <a:p>
            <a:r>
              <a:rPr lang="fr-CH" altLang="fr-FR"/>
              <a:t> </a:t>
            </a:r>
          </a:p>
          <a:p>
            <a:r>
              <a:rPr lang="fr-CH" altLang="fr-FR"/>
              <a:t>J'aime les profs qui donnent par écrit le plan détaillé de l'année. Avec eux, on sait où l'on va.</a:t>
            </a:r>
          </a:p>
          <a:p>
            <a:r>
              <a:rPr lang="fr-CH" altLang="fr-FR"/>
              <a:t>J'aime les profs qui terminent le programme. Il est important de le terminer pour être en bonnes conditions pour commencer l'année suivante.</a:t>
            </a:r>
          </a:p>
          <a:p>
            <a:r>
              <a:rPr lang="fr-CH" altLang="fr-FR"/>
              <a:t>Je n'aime pas les profs qui refusent une discussion intéressante pour terminer le cours. Je trouve qu'il faut savoir mettre une ambiance décontractée dans la classe.</a:t>
            </a:r>
          </a:p>
          <a:p>
            <a:r>
              <a:rPr lang="fr-CH" altLang="fr-FR"/>
              <a:t>J'aime bien les profs qui font comme s'il n'y avait pas de programme, ils nous parlent de sujets passionnants et s'y arrêtent longuement.</a:t>
            </a:r>
          </a:p>
          <a:p>
            <a:endParaRPr lang="fr-CH" altLang="fr-FR"/>
          </a:p>
        </p:txBody>
      </p:sp>
      <p:graphicFrame>
        <p:nvGraphicFramePr>
          <p:cNvPr id="9235" name="Group 19"/>
          <p:cNvGraphicFramePr>
            <a:graphicFrameLocks noGrp="1"/>
          </p:cNvGraphicFramePr>
          <p:nvPr/>
        </p:nvGraphicFramePr>
        <p:xfrm>
          <a:off x="228600" y="1981200"/>
          <a:ext cx="914400" cy="3898900"/>
        </p:xfrm>
        <a:graphic>
          <a:graphicData uri="http://schemas.openxmlformats.org/drawingml/2006/table">
            <a:tbl>
              <a:tblPr/>
              <a:tblGrid>
                <a:gridCol w="914400"/>
              </a:tblGrid>
              <a:tr h="762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A</a:t>
                      </a:r>
                    </a:p>
                  </a:txBody>
                  <a:tcPr horzOverflow="overflow">
                    <a:lnL cap="flat">
                      <a:noFill/>
                    </a:lnL>
                    <a:lnR cap="flat">
                      <a:noFill/>
                    </a:lnR>
                    <a:lnT cap="fla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B</a:t>
                      </a:r>
                    </a:p>
                  </a:txBody>
                  <a:tcPr horzOverflow="overflow">
                    <a:lnL cap="flat">
                      <a:noFill/>
                    </a:lnL>
                    <a:lnR cap="flat">
                      <a:noFill/>
                    </a:lnR>
                    <a:lnT>
                      <a:noFill/>
                    </a:lnT>
                    <a:lnB>
                      <a:noFill/>
                    </a:lnB>
                    <a:lnTlToBr>
                      <a:noFill/>
                    </a:lnTlToBr>
                    <a:lnBlToTr>
                      <a:noFill/>
                    </a:lnBlToTr>
                    <a:noFill/>
                  </a:tcPr>
                </a:tc>
              </a:tr>
              <a:tr h="10668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C</a:t>
                      </a:r>
                    </a:p>
                  </a:txBody>
                  <a:tcPr horzOverflow="overflow">
                    <a:lnL cap="flat">
                      <a:noFill/>
                    </a:lnL>
                    <a:lnR cap="flat">
                      <a:noFill/>
                    </a:lnR>
                    <a:lnT>
                      <a:noFill/>
                    </a:lnT>
                    <a:lnB>
                      <a:noFill/>
                    </a:lnB>
                    <a:lnTlToBr>
                      <a:noFill/>
                    </a:lnTlToBr>
                    <a:lnBlToTr>
                      <a:noFill/>
                    </a:lnBlToTr>
                    <a:noFill/>
                  </a:tcPr>
                </a:tc>
              </a:tr>
              <a:tr h="10033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fr-CH" altLang="fr-FR" sz="2400" b="1" i="0" u="none" strike="noStrike" cap="none" normalizeH="0" baseline="0" smtClean="0">
                          <a:ln>
                            <a:noFill/>
                          </a:ln>
                          <a:solidFill>
                            <a:schemeClr val="bg1"/>
                          </a:solidFill>
                          <a:effectLst/>
                          <a:latin typeface="Arial" panose="020B0604020202020204" pitchFamily="34" charset="0"/>
                        </a:rPr>
                        <a:t>D</a:t>
                      </a:r>
                    </a:p>
                  </a:txBody>
                  <a:tcPr horzOverflow="overflow">
                    <a:lnL cap="flat">
                      <a:noFill/>
                    </a:lnL>
                    <a:lnR cap="flat">
                      <a:noFill/>
                    </a:lnR>
                    <a:lnT>
                      <a:noFill/>
                    </a:lnT>
                    <a:lnB cap="flat">
                      <a:noFill/>
                    </a:lnB>
                    <a:lnTlToBr>
                      <a:noFill/>
                    </a:lnTlToBr>
                    <a:lnBlToTr>
                      <a:noFill/>
                    </a:lnBlToTr>
                    <a:noFill/>
                  </a:tcPr>
                </a:tc>
              </a:tr>
            </a:tbl>
          </a:graphicData>
        </a:graphic>
      </p:graphicFrame>
    </p:spTree>
  </p:cSld>
  <p:clrMapOvr>
    <a:masterClrMapping/>
  </p:clrMapOvr>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457200" marR="0" indent="-457200" algn="l" defTabSz="914400" rtl="0" eaLnBrk="1" fontAlgn="base" latinLnBrk="0" hangingPunct="1">
          <a:lnSpc>
            <a:spcPct val="100000"/>
          </a:lnSpc>
          <a:spcBef>
            <a:spcPct val="50000"/>
          </a:spcBef>
          <a:spcAft>
            <a:spcPct val="0"/>
          </a:spcAft>
          <a:buClrTx/>
          <a:buSzTx/>
          <a:buFontTx/>
          <a:buNone/>
          <a:tabLst/>
          <a:defRPr kumimoji="0" lang="fr-CH" altLang="fr-FR" sz="20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457200" marR="0" indent="-457200" algn="l" defTabSz="914400" rtl="0" eaLnBrk="1" fontAlgn="base" latinLnBrk="0" hangingPunct="1">
          <a:lnSpc>
            <a:spcPct val="100000"/>
          </a:lnSpc>
          <a:spcBef>
            <a:spcPct val="50000"/>
          </a:spcBef>
          <a:spcAft>
            <a:spcPct val="0"/>
          </a:spcAft>
          <a:buClrTx/>
          <a:buSzTx/>
          <a:buFontTx/>
          <a:buNone/>
          <a:tabLst/>
          <a:defRPr kumimoji="0" lang="fr-CH" altLang="fr-FR" sz="2000" b="0" i="0" u="none" strike="noStrike" cap="none" normalizeH="0" baseline="0" smtClean="0">
            <a:ln>
              <a:noFill/>
            </a:ln>
            <a:solidFill>
              <a:schemeClr val="bg1"/>
            </a:solidFill>
            <a:effectLst/>
            <a:latin typeface="Times New Roman" panose="02020603050405020304" pitchFamily="18" charset="0"/>
            <a:cs typeface="Times New Roman" panose="02020603050405020304" pitchFamily="18" charset="0"/>
          </a:defRPr>
        </a:defPPr>
      </a:lstStyle>
    </a:ln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213</Words>
  <Application>Microsoft Office PowerPoint</Application>
  <PresentationFormat>Affichage à l'écran (4:3)</PresentationFormat>
  <Paragraphs>225</Paragraphs>
  <Slides>26</Slides>
  <Notes>0</Notes>
  <HiddenSlides>0</HiddenSlides>
  <MMClips>0</MMClips>
  <ScaleCrop>false</ScaleCrop>
  <HeadingPairs>
    <vt:vector size="8" baseType="variant">
      <vt:variant>
        <vt:lpstr>Polices utilisées</vt:lpstr>
      </vt:variant>
      <vt:variant>
        <vt:i4>2</vt:i4>
      </vt:variant>
      <vt:variant>
        <vt:lpstr>Thème</vt:lpstr>
      </vt:variant>
      <vt:variant>
        <vt:i4>1</vt:i4>
      </vt:variant>
      <vt:variant>
        <vt:lpstr>Serveurs OLE incorporés</vt:lpstr>
      </vt:variant>
      <vt:variant>
        <vt:i4>1</vt:i4>
      </vt:variant>
      <vt:variant>
        <vt:lpstr>Titres des diapositives</vt:lpstr>
      </vt:variant>
      <vt:variant>
        <vt:i4>26</vt:i4>
      </vt:variant>
    </vt:vector>
  </HeadingPairs>
  <TitlesOfParts>
    <vt:vector size="30" baseType="lpstr">
      <vt:lpstr>Times New Roman</vt:lpstr>
      <vt:lpstr>Arial</vt:lpstr>
      <vt:lpstr>Modèle par défaut</vt:lpstr>
      <vt:lpstr>Feuille de calcul Microsoft Excel</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SPES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Unknown User</dc:creator>
  <cp:lastModifiedBy>Yvan Péguiron</cp:lastModifiedBy>
  <cp:revision>11</cp:revision>
  <dcterms:created xsi:type="dcterms:W3CDTF">2002-03-06T00:16:21Z</dcterms:created>
  <dcterms:modified xsi:type="dcterms:W3CDTF">2015-01-07T14:43:49Z</dcterms:modified>
</cp:coreProperties>
</file>