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heme/themeOverride1.xml" ContentType="application/vnd.openxmlformats-officedocument.themeOverrid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1"/>
  </p:handoutMasterIdLst>
  <p:sldIdLst>
    <p:sldId id="264" r:id="rId2"/>
    <p:sldId id="256" r:id="rId3"/>
    <p:sldId id="257" r:id="rId4"/>
    <p:sldId id="259" r:id="rId5"/>
    <p:sldId id="260" r:id="rId6"/>
    <p:sldId id="261" r:id="rId7"/>
    <p:sldId id="262" r:id="rId8"/>
    <p:sldId id="265" r:id="rId9"/>
    <p:sldId id="266" r:id="rId10"/>
    <p:sldId id="267" r:id="rId11"/>
    <p:sldId id="268" r:id="rId12"/>
    <p:sldId id="273" r:id="rId13"/>
    <p:sldId id="270" r:id="rId14"/>
    <p:sldId id="271" r:id="rId15"/>
    <p:sldId id="272" r:id="rId16"/>
    <p:sldId id="269" r:id="rId17"/>
    <p:sldId id="274" r:id="rId18"/>
    <p:sldId id="277" r:id="rId19"/>
    <p:sldId id="278" r:id="rId20"/>
    <p:sldId id="279" r:id="rId21"/>
    <p:sldId id="280" r:id="rId22"/>
    <p:sldId id="281" r:id="rId23"/>
    <p:sldId id="282" r:id="rId24"/>
    <p:sldId id="285" r:id="rId25"/>
    <p:sldId id="286" r:id="rId26"/>
    <p:sldId id="287" r:id="rId27"/>
    <p:sldId id="289" r:id="rId28"/>
    <p:sldId id="290" r:id="rId29"/>
    <p:sldId id="292" r:id="rId30"/>
    <p:sldId id="293" r:id="rId31"/>
    <p:sldId id="294" r:id="rId32"/>
    <p:sldId id="296" r:id="rId33"/>
    <p:sldId id="283" r:id="rId34"/>
    <p:sldId id="284" r:id="rId35"/>
    <p:sldId id="297" r:id="rId36"/>
    <p:sldId id="298" r:id="rId37"/>
    <p:sldId id="263" r:id="rId38"/>
    <p:sldId id="276" r:id="rId39"/>
    <p:sldId id="288" r:id="rId40"/>
  </p:sldIdLst>
  <p:sldSz cx="9144000" cy="6858000" type="screen4x3"/>
  <p:notesSz cx="6858000" cy="9144000"/>
  <p:defaultTextStyle>
    <a:defPPr>
      <a:defRPr lang="fr-CH"/>
    </a:defPPr>
    <a:lvl1pPr algn="ctr"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3F3F3"/>
    <a:srgbClr val="A50021"/>
    <a:srgbClr val="663300"/>
    <a:srgbClr val="003300"/>
    <a:srgbClr val="333333"/>
    <a:srgbClr val="EAEAEA"/>
    <a:srgbClr val="FFFF00"/>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58" autoAdjust="0"/>
    <p:restoredTop sz="94660" autoAdjust="0"/>
  </p:normalViewPr>
  <p:slideViewPr>
    <p:cSldViewPr showGuides="1">
      <p:cViewPr varScale="1">
        <p:scale>
          <a:sx n="91" d="100"/>
          <a:sy n="91" d="100"/>
        </p:scale>
        <p:origin x="96" y="4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9" d="100"/>
          <a:sy n="89" d="100"/>
        </p:scale>
        <p:origin x="-22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fr-CH" altLang="fr-FR"/>
          </a:p>
        </p:txBody>
      </p:sp>
      <p:sp>
        <p:nvSpPr>
          <p:cNvPr id="1536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fr-CH" altLang="fr-FR"/>
          </a:p>
        </p:txBody>
      </p:sp>
      <p:sp>
        <p:nvSpPr>
          <p:cNvPr id="1536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fr-CH" altLang="fr-FR"/>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90FF438-0D1B-4AC3-946C-1300EDA3C2B3}" type="slidenum">
              <a:rPr lang="fr-CH" altLang="fr-FR"/>
              <a:pPr/>
              <a:t>‹N°›</a:t>
            </a:fld>
            <a:endParaRPr lang="fr-CH" altLang="fr-FR"/>
          </a:p>
        </p:txBody>
      </p:sp>
    </p:spTree>
    <p:extLst>
      <p:ext uri="{BB962C8B-B14F-4D97-AF65-F5344CB8AC3E}">
        <p14:creationId xmlns:p14="http://schemas.microsoft.com/office/powerpoint/2010/main" val="319104966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smtClean="0"/>
              <a:t>Modifiez le style du titre</a:t>
            </a:r>
            <a:endParaRPr lang="fr-CH"/>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CH"/>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CC3BC05A-493C-4356-B79D-8C035C2F4363}" type="slidenum">
              <a:rPr lang="fr-FR" altLang="fr-FR"/>
              <a:pPr/>
              <a:t>‹N°›</a:t>
            </a:fld>
            <a:endParaRPr lang="fr-FR" altLang="fr-FR"/>
          </a:p>
        </p:txBody>
      </p:sp>
    </p:spTree>
    <p:extLst>
      <p:ext uri="{BB962C8B-B14F-4D97-AF65-F5344CB8AC3E}">
        <p14:creationId xmlns:p14="http://schemas.microsoft.com/office/powerpoint/2010/main" val="1205908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15928772-6034-4868-A4C2-92D520BADC60}" type="slidenum">
              <a:rPr lang="fr-FR" altLang="fr-FR"/>
              <a:pPr/>
              <a:t>‹N°›</a:t>
            </a:fld>
            <a:endParaRPr lang="fr-FR" altLang="fr-FR"/>
          </a:p>
        </p:txBody>
      </p:sp>
    </p:spTree>
    <p:extLst>
      <p:ext uri="{BB962C8B-B14F-4D97-AF65-F5344CB8AC3E}">
        <p14:creationId xmlns:p14="http://schemas.microsoft.com/office/powerpoint/2010/main" val="2477270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smtClean="0"/>
              <a:t>Modifiez le style du titre</a:t>
            </a:r>
            <a:endParaRPr lang="fr-CH"/>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30BB9268-2ADA-4F91-B0D1-4C2787A77AEA}" type="slidenum">
              <a:rPr lang="fr-FR" altLang="fr-FR"/>
              <a:pPr/>
              <a:t>‹N°›</a:t>
            </a:fld>
            <a:endParaRPr lang="fr-FR" altLang="fr-FR"/>
          </a:p>
        </p:txBody>
      </p:sp>
    </p:spTree>
    <p:extLst>
      <p:ext uri="{BB962C8B-B14F-4D97-AF65-F5344CB8AC3E}">
        <p14:creationId xmlns:p14="http://schemas.microsoft.com/office/powerpoint/2010/main" val="4255456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u contenu 2"/>
          <p:cNvSpPr>
            <a:spLocks noGrp="1"/>
          </p:cNvSpPr>
          <p:nvPr>
            <p:ph sz="half" idx="1"/>
          </p:nvPr>
        </p:nvSpPr>
        <p:spPr>
          <a:xfrm>
            <a:off x="685800" y="1981200"/>
            <a:ext cx="3810000" cy="4114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u contenu 3"/>
          <p:cNvSpPr>
            <a:spLocks noGrp="1"/>
          </p:cNvSpPr>
          <p:nvPr>
            <p:ph sz="half" idx="2"/>
          </p:nvPr>
        </p:nvSpPr>
        <p:spPr>
          <a:xfrm>
            <a:off x="4648200" y="1981200"/>
            <a:ext cx="3810000" cy="4114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9B769BA4-53A6-4A6C-8391-D99F37651204}" type="slidenum">
              <a:rPr lang="fr-FR" altLang="fr-FR"/>
              <a:pPr/>
              <a:t>‹N°›</a:t>
            </a:fld>
            <a:endParaRPr lang="fr-FR" altLang="fr-FR"/>
          </a:p>
        </p:txBody>
      </p:sp>
    </p:spTree>
    <p:extLst>
      <p:ext uri="{BB962C8B-B14F-4D97-AF65-F5344CB8AC3E}">
        <p14:creationId xmlns:p14="http://schemas.microsoft.com/office/powerpoint/2010/main" val="621386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smtClean="0"/>
              <a:t>Modifiez le style du titre</a:t>
            </a:r>
            <a:endParaRPr lang="fr-CH"/>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7" name="Espace réservé de la date 6"/>
          <p:cNvSpPr>
            <a:spLocks noGrp="1"/>
          </p:cNvSpPr>
          <p:nvPr>
            <p:ph type="dt" sz="half" idx="10"/>
          </p:nvPr>
        </p:nvSpPr>
        <p:spPr/>
        <p:txBody>
          <a:bodyPr/>
          <a:lstStyle>
            <a:lvl1pPr>
              <a:defRPr/>
            </a:lvl1pPr>
          </a:lstStyle>
          <a:p>
            <a:endParaRPr lang="fr-FR" altLang="fr-FR"/>
          </a:p>
        </p:txBody>
      </p:sp>
      <p:sp>
        <p:nvSpPr>
          <p:cNvPr id="8" name="Espace réservé du pied de page 7"/>
          <p:cNvSpPr>
            <a:spLocks noGrp="1"/>
          </p:cNvSpPr>
          <p:nvPr>
            <p:ph type="ftr" sz="quarter" idx="11"/>
          </p:nvPr>
        </p:nvSpPr>
        <p:spPr/>
        <p:txBody>
          <a:bodyPr/>
          <a:lstStyle>
            <a:lvl1pPr>
              <a:defRPr/>
            </a:lvl1pPr>
          </a:lstStyle>
          <a:p>
            <a:endParaRPr lang="fr-FR" altLang="fr-FR"/>
          </a:p>
        </p:txBody>
      </p:sp>
      <p:sp>
        <p:nvSpPr>
          <p:cNvPr id="9" name="Espace réservé du numéro de diapositive 8"/>
          <p:cNvSpPr>
            <a:spLocks noGrp="1"/>
          </p:cNvSpPr>
          <p:nvPr>
            <p:ph type="sldNum" sz="quarter" idx="12"/>
          </p:nvPr>
        </p:nvSpPr>
        <p:spPr/>
        <p:txBody>
          <a:bodyPr/>
          <a:lstStyle>
            <a:lvl1pPr>
              <a:defRPr/>
            </a:lvl1pPr>
          </a:lstStyle>
          <a:p>
            <a:fld id="{ABAE1089-E8CF-461C-9329-89C7C1A80925}" type="slidenum">
              <a:rPr lang="fr-FR" altLang="fr-FR"/>
              <a:pPr/>
              <a:t>‹N°›</a:t>
            </a:fld>
            <a:endParaRPr lang="fr-FR" altLang="fr-FR"/>
          </a:p>
        </p:txBody>
      </p:sp>
    </p:spTree>
    <p:extLst>
      <p:ext uri="{BB962C8B-B14F-4D97-AF65-F5344CB8AC3E}">
        <p14:creationId xmlns:p14="http://schemas.microsoft.com/office/powerpoint/2010/main" val="3821489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e la date 2"/>
          <p:cNvSpPr>
            <a:spLocks noGrp="1"/>
          </p:cNvSpPr>
          <p:nvPr>
            <p:ph type="dt" sz="half" idx="10"/>
          </p:nvPr>
        </p:nvSpPr>
        <p:spPr/>
        <p:txBody>
          <a:bodyPr/>
          <a:lstStyle>
            <a:lvl1pPr>
              <a:defRPr/>
            </a:lvl1pPr>
          </a:lstStyle>
          <a:p>
            <a:endParaRPr lang="fr-FR" altLang="fr-FR"/>
          </a:p>
        </p:txBody>
      </p:sp>
      <p:sp>
        <p:nvSpPr>
          <p:cNvPr id="4" name="Espace réservé du pied de page 3"/>
          <p:cNvSpPr>
            <a:spLocks noGrp="1"/>
          </p:cNvSpPr>
          <p:nvPr>
            <p:ph type="ftr" sz="quarter" idx="11"/>
          </p:nvPr>
        </p:nvSpPr>
        <p:spPr/>
        <p:txBody>
          <a:bodyPr/>
          <a:lstStyle>
            <a:lvl1pPr>
              <a:defRPr/>
            </a:lvl1pPr>
          </a:lstStyle>
          <a:p>
            <a:endParaRPr lang="fr-FR" altLang="fr-FR"/>
          </a:p>
        </p:txBody>
      </p:sp>
      <p:sp>
        <p:nvSpPr>
          <p:cNvPr id="5" name="Espace réservé du numéro de diapositive 4"/>
          <p:cNvSpPr>
            <a:spLocks noGrp="1"/>
          </p:cNvSpPr>
          <p:nvPr>
            <p:ph type="sldNum" sz="quarter" idx="12"/>
          </p:nvPr>
        </p:nvSpPr>
        <p:spPr/>
        <p:txBody>
          <a:bodyPr/>
          <a:lstStyle>
            <a:lvl1pPr>
              <a:defRPr/>
            </a:lvl1pPr>
          </a:lstStyle>
          <a:p>
            <a:fld id="{372DD9C8-CCFB-4081-8B06-5593F48E4BBA}" type="slidenum">
              <a:rPr lang="fr-FR" altLang="fr-FR"/>
              <a:pPr/>
              <a:t>‹N°›</a:t>
            </a:fld>
            <a:endParaRPr lang="fr-FR" altLang="fr-FR"/>
          </a:p>
        </p:txBody>
      </p:sp>
    </p:spTree>
    <p:extLst>
      <p:ext uri="{BB962C8B-B14F-4D97-AF65-F5344CB8AC3E}">
        <p14:creationId xmlns:p14="http://schemas.microsoft.com/office/powerpoint/2010/main" val="65496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ltLang="fr-FR"/>
          </a:p>
        </p:txBody>
      </p:sp>
      <p:sp>
        <p:nvSpPr>
          <p:cNvPr id="3" name="Espace réservé du pied de page 2"/>
          <p:cNvSpPr>
            <a:spLocks noGrp="1"/>
          </p:cNvSpPr>
          <p:nvPr>
            <p:ph type="ftr" sz="quarter" idx="11"/>
          </p:nvPr>
        </p:nvSpPr>
        <p:spPr/>
        <p:txBody>
          <a:bodyPr/>
          <a:lstStyle>
            <a:lvl1pPr>
              <a:defRPr/>
            </a:lvl1pPr>
          </a:lstStyle>
          <a:p>
            <a:endParaRPr lang="fr-FR" altLang="fr-FR"/>
          </a:p>
        </p:txBody>
      </p:sp>
      <p:sp>
        <p:nvSpPr>
          <p:cNvPr id="4" name="Espace réservé du numéro de diapositive 3"/>
          <p:cNvSpPr>
            <a:spLocks noGrp="1"/>
          </p:cNvSpPr>
          <p:nvPr>
            <p:ph type="sldNum" sz="quarter" idx="12"/>
          </p:nvPr>
        </p:nvSpPr>
        <p:spPr/>
        <p:txBody>
          <a:bodyPr/>
          <a:lstStyle>
            <a:lvl1pPr>
              <a:defRPr/>
            </a:lvl1pPr>
          </a:lstStyle>
          <a:p>
            <a:fld id="{097C6C7D-D737-4A3D-A837-77FFAAF5969B}" type="slidenum">
              <a:rPr lang="fr-FR" altLang="fr-FR"/>
              <a:pPr/>
              <a:t>‹N°›</a:t>
            </a:fld>
            <a:endParaRPr lang="fr-FR" altLang="fr-FR"/>
          </a:p>
        </p:txBody>
      </p:sp>
    </p:spTree>
    <p:extLst>
      <p:ext uri="{BB962C8B-B14F-4D97-AF65-F5344CB8AC3E}">
        <p14:creationId xmlns:p14="http://schemas.microsoft.com/office/powerpoint/2010/main" val="2349334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CH"/>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80711508-9BD8-4795-B1B0-A7963D115752}" type="slidenum">
              <a:rPr lang="fr-FR" altLang="fr-FR"/>
              <a:pPr/>
              <a:t>‹N°›</a:t>
            </a:fld>
            <a:endParaRPr lang="fr-FR" altLang="fr-FR"/>
          </a:p>
        </p:txBody>
      </p:sp>
    </p:spTree>
    <p:extLst>
      <p:ext uri="{BB962C8B-B14F-4D97-AF65-F5344CB8AC3E}">
        <p14:creationId xmlns:p14="http://schemas.microsoft.com/office/powerpoint/2010/main" val="530993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CH"/>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419E7CEA-6288-4B2C-9C38-38B3B14289FA}" type="slidenum">
              <a:rPr lang="fr-FR" altLang="fr-FR"/>
              <a:pPr/>
              <a:t>‹N°›</a:t>
            </a:fld>
            <a:endParaRPr lang="fr-FR" altLang="fr-FR"/>
          </a:p>
        </p:txBody>
      </p:sp>
    </p:spTree>
    <p:extLst>
      <p:ext uri="{BB962C8B-B14F-4D97-AF65-F5344CB8AC3E}">
        <p14:creationId xmlns:p14="http://schemas.microsoft.com/office/powerpoint/2010/main" val="1360165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740C91A4-CF6B-4DCF-A8FF-AE076EF9AF6F}" type="slidenum">
              <a:rPr lang="fr-FR" altLang="fr-FR"/>
              <a:pPr/>
              <a:t>‹N°›</a:t>
            </a:fld>
            <a:endParaRPr lang="fr-FR" altLang="fr-FR"/>
          </a:p>
        </p:txBody>
      </p:sp>
    </p:spTree>
    <p:extLst>
      <p:ext uri="{BB962C8B-B14F-4D97-AF65-F5344CB8AC3E}">
        <p14:creationId xmlns:p14="http://schemas.microsoft.com/office/powerpoint/2010/main" val="2475735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Modifiez le style du titre</a:t>
            </a:r>
            <a:endParaRPr lang="fr-CH"/>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6FBC8A7A-0C55-438A-9272-5B19131A35C0}" type="slidenum">
              <a:rPr lang="fr-FR" altLang="fr-FR"/>
              <a:pPr/>
              <a:t>‹N°›</a:t>
            </a:fld>
            <a:endParaRPr lang="fr-FR" altLang="fr-FR"/>
          </a:p>
        </p:txBody>
      </p:sp>
    </p:spTree>
    <p:extLst>
      <p:ext uri="{BB962C8B-B14F-4D97-AF65-F5344CB8AC3E}">
        <p14:creationId xmlns:p14="http://schemas.microsoft.com/office/powerpoint/2010/main" val="662516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CH" altLang="fr-FR" smtClean="0"/>
              <a:t>Cliquez pour modifier le style du titre du masque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CH" altLang="fr-FR" smtClean="0"/>
              <a:t>Cliquez pour modifier les styles du texte du masque</a:t>
            </a:r>
          </a:p>
          <a:p>
            <a:pPr lvl="1"/>
            <a:r>
              <a:rPr lang="fr-CH" altLang="fr-FR" smtClean="0"/>
              <a:t>Deuxième niveau</a:t>
            </a:r>
          </a:p>
          <a:p>
            <a:pPr lvl="2"/>
            <a:r>
              <a:rPr lang="fr-CH" altLang="fr-FR" smtClean="0"/>
              <a:t>Troisième niveau</a:t>
            </a:r>
          </a:p>
          <a:p>
            <a:pPr lvl="3"/>
            <a:r>
              <a:rPr lang="fr-CH" altLang="fr-FR" smtClean="0"/>
              <a:t>Quatrième niveau</a:t>
            </a:r>
          </a:p>
          <a:p>
            <a:pPr lvl="4"/>
            <a:r>
              <a:rPr lang="fr-CH" altLang="fr-FR" smtClean="0"/>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mn-lt"/>
              </a:defRPr>
            </a:lvl1pPr>
          </a:lstStyle>
          <a:p>
            <a:endParaRPr lang="fr-FR" altLang="fr-F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fr-FR" altLang="fr-F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B4959308-DDC3-423D-918B-491772764DE3}" type="slidenum">
              <a:rPr lang="fr-FR" altLang="fr-FR"/>
              <a:pPr/>
              <a:t>‹N°›</a:t>
            </a:fld>
            <a:endParaRPr lang="fr-FR" altLang="fr-FR"/>
          </a:p>
        </p:txBody>
      </p:sp>
      <p:sp>
        <p:nvSpPr>
          <p:cNvPr id="1031" name="AutoShape 7">
            <a:hlinkClick r:id="" action="ppaction://hlinkshowjump?jump=lastslide" highlightClick="1"/>
          </p:cNvPr>
          <p:cNvSpPr>
            <a:spLocks noChangeArrowheads="1"/>
          </p:cNvSpPr>
          <p:nvPr userDrawn="1"/>
        </p:nvSpPr>
        <p:spPr bwMode="auto">
          <a:xfrm>
            <a:off x="8763000" y="6553200"/>
            <a:ext cx="228600" cy="152400"/>
          </a:xfrm>
          <a:prstGeom prst="actionButtonEnd">
            <a:avLst/>
          </a:prstGeom>
          <a:noFill/>
          <a:ln w="317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tags" Target="../tags/tag28.xml"/><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tags" Target="../tags/tag27.xml"/><Relationship Id="rId17" Type="http://schemas.openxmlformats.org/officeDocument/2006/relationships/image" Target="../media/image3.jpeg"/><Relationship Id="rId2" Type="http://schemas.openxmlformats.org/officeDocument/2006/relationships/tags" Target="../tags/tag17.xml"/><Relationship Id="rId16" Type="http://schemas.openxmlformats.org/officeDocument/2006/relationships/image" Target="../media/image2.jpeg"/><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tags" Target="../tags/tag26.xml"/><Relationship Id="rId5" Type="http://schemas.openxmlformats.org/officeDocument/2006/relationships/tags" Target="../tags/tag20.xml"/><Relationship Id="rId15" Type="http://schemas.openxmlformats.org/officeDocument/2006/relationships/slideLayout" Target="../slideLayouts/slideLayout7.xml"/><Relationship Id="rId10" Type="http://schemas.openxmlformats.org/officeDocument/2006/relationships/tags" Target="../tags/tag25.xml"/><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tags" Target="../tags/tag29.xml"/></Relationships>
</file>

<file path=ppt/slides/_rels/slide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4.wmf"/><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image" Target="../media/image7.wmf"/><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image" Target="../media/image6.wmf"/><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image" Target="../media/image5.wmf"/><Relationship Id="rId5" Type="http://schemas.openxmlformats.org/officeDocument/2006/relationships/tags" Target="../tags/tag37.xml"/><Relationship Id="rId10" Type="http://schemas.openxmlformats.org/officeDocument/2006/relationships/slideLayout" Target="../slideLayouts/slideLayout7.xml"/><Relationship Id="rId4" Type="http://schemas.openxmlformats.org/officeDocument/2006/relationships/tags" Target="../tags/tag36.xml"/><Relationship Id="rId9" Type="http://schemas.openxmlformats.org/officeDocument/2006/relationships/tags" Target="../tags/tag41.xml"/></Relationships>
</file>

<file path=ppt/slides/_rels/slide6.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8.wmf"/><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9.wmf"/><Relationship Id="rId5" Type="http://schemas.openxmlformats.org/officeDocument/2006/relationships/slideLayout" Target="../slideLayouts/slideLayout7.xml"/><Relationship Id="rId4" Type="http://schemas.openxmlformats.org/officeDocument/2006/relationships/tags" Target="../tags/tag48.xml"/></Relationships>
</file>

<file path=ppt/slides/_rels/slide8.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10.wmf"/><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image" Target="../media/image11.wmf"/><Relationship Id="rId4"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tags" Target="../tags/tag57.xml"/><Relationship Id="rId7" Type="http://schemas.openxmlformats.org/officeDocument/2006/relationships/slideLayout" Target="../slideLayouts/slideLayout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9" Type="http://schemas.openxmlformats.org/officeDocument/2006/relationships/image" Target="../media/image13.wmf"/></Relationships>
</file>

<file path=ppt/slides/_rels/slide11.xml.rels><?xml version="1.0" encoding="UTF-8" standalone="yes"?>
<Relationships xmlns="http://schemas.openxmlformats.org/package/2006/relationships"><Relationship Id="rId3" Type="http://schemas.openxmlformats.org/officeDocument/2006/relationships/tags" Target="../tags/tag63.xml"/><Relationship Id="rId7" Type="http://schemas.openxmlformats.org/officeDocument/2006/relationships/image" Target="../media/image15.wmf"/><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14.wmf"/><Relationship Id="rId5" Type="http://schemas.openxmlformats.org/officeDocument/2006/relationships/slideLayout" Target="../slideLayouts/slideLayout7.xml"/><Relationship Id="rId4" Type="http://schemas.openxmlformats.org/officeDocument/2006/relationships/tags" Target="../tags/tag64.xml"/></Relationships>
</file>

<file path=ppt/slides/_rels/slide12.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tags" Target="../tags/tag77.xml"/><Relationship Id="rId18" Type="http://schemas.openxmlformats.org/officeDocument/2006/relationships/tags" Target="../tags/tag82.xml"/><Relationship Id="rId26" Type="http://schemas.openxmlformats.org/officeDocument/2006/relationships/tags" Target="../tags/tag90.xml"/><Relationship Id="rId3" Type="http://schemas.openxmlformats.org/officeDocument/2006/relationships/tags" Target="../tags/tag67.xml"/><Relationship Id="rId21" Type="http://schemas.openxmlformats.org/officeDocument/2006/relationships/tags" Target="../tags/tag85.xml"/><Relationship Id="rId7" Type="http://schemas.openxmlformats.org/officeDocument/2006/relationships/tags" Target="../tags/tag71.xml"/><Relationship Id="rId12" Type="http://schemas.openxmlformats.org/officeDocument/2006/relationships/tags" Target="../tags/tag76.xml"/><Relationship Id="rId17" Type="http://schemas.openxmlformats.org/officeDocument/2006/relationships/tags" Target="../tags/tag81.xml"/><Relationship Id="rId25" Type="http://schemas.openxmlformats.org/officeDocument/2006/relationships/tags" Target="../tags/tag89.xml"/><Relationship Id="rId2" Type="http://schemas.openxmlformats.org/officeDocument/2006/relationships/tags" Target="../tags/tag66.xml"/><Relationship Id="rId16" Type="http://schemas.openxmlformats.org/officeDocument/2006/relationships/tags" Target="../tags/tag80.xml"/><Relationship Id="rId20" Type="http://schemas.openxmlformats.org/officeDocument/2006/relationships/tags" Target="../tags/tag84.xml"/><Relationship Id="rId29" Type="http://schemas.openxmlformats.org/officeDocument/2006/relationships/tags" Target="../tags/tag93.xml"/><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tags" Target="../tags/tag75.xml"/><Relationship Id="rId24" Type="http://schemas.openxmlformats.org/officeDocument/2006/relationships/tags" Target="../tags/tag88.xml"/><Relationship Id="rId5" Type="http://schemas.openxmlformats.org/officeDocument/2006/relationships/tags" Target="../tags/tag69.xml"/><Relationship Id="rId15" Type="http://schemas.openxmlformats.org/officeDocument/2006/relationships/tags" Target="../tags/tag79.xml"/><Relationship Id="rId23" Type="http://schemas.openxmlformats.org/officeDocument/2006/relationships/tags" Target="../tags/tag87.xml"/><Relationship Id="rId28" Type="http://schemas.openxmlformats.org/officeDocument/2006/relationships/tags" Target="../tags/tag92.xml"/><Relationship Id="rId10" Type="http://schemas.openxmlformats.org/officeDocument/2006/relationships/tags" Target="../tags/tag74.xml"/><Relationship Id="rId19" Type="http://schemas.openxmlformats.org/officeDocument/2006/relationships/tags" Target="../tags/tag83.xml"/><Relationship Id="rId31" Type="http://schemas.openxmlformats.org/officeDocument/2006/relationships/image" Target="../media/image16.png"/><Relationship Id="rId4" Type="http://schemas.openxmlformats.org/officeDocument/2006/relationships/tags" Target="../tags/tag68.xml"/><Relationship Id="rId9" Type="http://schemas.openxmlformats.org/officeDocument/2006/relationships/tags" Target="../tags/tag73.xml"/><Relationship Id="rId14" Type="http://schemas.openxmlformats.org/officeDocument/2006/relationships/tags" Target="../tags/tag78.xml"/><Relationship Id="rId22" Type="http://schemas.openxmlformats.org/officeDocument/2006/relationships/tags" Target="../tags/tag86.xml"/><Relationship Id="rId27" Type="http://schemas.openxmlformats.org/officeDocument/2006/relationships/tags" Target="../tags/tag91.xml"/><Relationship Id="rId30"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tags" Target="../tags/tag96.xml"/><Relationship Id="rId7" Type="http://schemas.openxmlformats.org/officeDocument/2006/relationships/image" Target="../media/image17.wmf"/><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image" Target="../media/image16.png"/><Relationship Id="rId5" Type="http://schemas.openxmlformats.org/officeDocument/2006/relationships/slideLayout" Target="../slideLayouts/slideLayout7.xml"/><Relationship Id="rId4" Type="http://schemas.openxmlformats.org/officeDocument/2006/relationships/tags" Target="../tags/tag97.xml"/></Relationships>
</file>

<file path=ppt/slides/_rels/slide14.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tags" Target="../tags/tag100.xml"/><Relationship Id="rId7" Type="http://schemas.openxmlformats.org/officeDocument/2006/relationships/image" Target="../media/image16.png"/><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slideLayout" Target="../slideLayouts/slideLayout7.xml"/><Relationship Id="rId5" Type="http://schemas.openxmlformats.org/officeDocument/2006/relationships/tags" Target="../tags/tag102.xml"/><Relationship Id="rId4" Type="http://schemas.openxmlformats.org/officeDocument/2006/relationships/tags" Target="../tags/tag101.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05.xml"/><Relationship Id="rId7" Type="http://schemas.openxmlformats.org/officeDocument/2006/relationships/tags" Target="../tags/tag109.xml"/><Relationship Id="rId12" Type="http://schemas.openxmlformats.org/officeDocument/2006/relationships/image" Target="../media/image20.emf"/><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audio" Target="../media/audio1.wav"/><Relationship Id="rId5" Type="http://schemas.openxmlformats.org/officeDocument/2006/relationships/tags" Target="../tags/tag107.xml"/><Relationship Id="rId10" Type="http://schemas.openxmlformats.org/officeDocument/2006/relationships/image" Target="../media/image19.wmf"/><Relationship Id="rId4" Type="http://schemas.openxmlformats.org/officeDocument/2006/relationships/tags" Target="../tags/tag106.xml"/><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image" Target="../media/image21.wmf"/><Relationship Id="rId5" Type="http://schemas.openxmlformats.org/officeDocument/2006/relationships/slideLayout" Target="../slideLayouts/slideLayout7.xml"/><Relationship Id="rId4" Type="http://schemas.openxmlformats.org/officeDocument/2006/relationships/tags" Target="../tags/tag113.xml"/></Relationships>
</file>

<file path=ppt/slides/_rels/slide17.xml.rels><?xml version="1.0" encoding="UTF-8" standalone="yes"?>
<Relationships xmlns="http://schemas.openxmlformats.org/package/2006/relationships"><Relationship Id="rId8" Type="http://schemas.openxmlformats.org/officeDocument/2006/relationships/tags" Target="../tags/tag121.xml"/><Relationship Id="rId3" Type="http://schemas.openxmlformats.org/officeDocument/2006/relationships/tags" Target="../tags/tag116.xml"/><Relationship Id="rId7" Type="http://schemas.openxmlformats.org/officeDocument/2006/relationships/tags" Target="../tags/tag120.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5" Type="http://schemas.openxmlformats.org/officeDocument/2006/relationships/tags" Target="../tags/tag118.xml"/><Relationship Id="rId10" Type="http://schemas.openxmlformats.org/officeDocument/2006/relationships/image" Target="../media/image22.jpeg"/><Relationship Id="rId4" Type="http://schemas.openxmlformats.org/officeDocument/2006/relationships/tags" Target="../tags/tag117.xml"/><Relationship Id="rId9"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image" Target="../media/image23.png"/><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 Id="rId5" Type="http://schemas.openxmlformats.org/officeDocument/2006/relationships/image" Target="../media/image24.png"/><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ags" Target="../tags/tag128.xml"/><Relationship Id="rId5" Type="http://schemas.openxmlformats.org/officeDocument/2006/relationships/image" Target="../media/image25.png"/><Relationship Id="rId4"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5" Type="http://schemas.openxmlformats.org/officeDocument/2006/relationships/image" Target="../media/image26.png"/><Relationship Id="rId4"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tags" Target="../tags/tag134.xml"/><Relationship Id="rId5" Type="http://schemas.openxmlformats.org/officeDocument/2006/relationships/image" Target="../media/image27.png"/><Relationship Id="rId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tags" Target="../tags/tag139.xml"/><Relationship Id="rId7" Type="http://schemas.openxmlformats.org/officeDocument/2006/relationships/image" Target="../media/image29.png"/><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image" Target="../media/image28.png"/><Relationship Id="rId5" Type="http://schemas.openxmlformats.org/officeDocument/2006/relationships/slideLayout" Target="../slideLayouts/slideLayout7.xml"/><Relationship Id="rId4" Type="http://schemas.openxmlformats.org/officeDocument/2006/relationships/tags" Target="../tags/tag140.xml"/></Relationships>
</file>

<file path=ppt/slides/_rels/slide24.xml.rels><?xml version="1.0" encoding="UTF-8" standalone="yes"?>
<Relationships xmlns="http://schemas.openxmlformats.org/package/2006/relationships"><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30.jpeg"/><Relationship Id="rId5" Type="http://schemas.openxmlformats.org/officeDocument/2006/relationships/slideLayout" Target="../slideLayouts/slideLayout7.xml"/><Relationship Id="rId4" Type="http://schemas.openxmlformats.org/officeDocument/2006/relationships/tags" Target="../tags/tag144.xml"/></Relationships>
</file>

<file path=ppt/slides/_rels/slide2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tags" Target="../tags/tag147.xml"/><Relationship Id="rId7" Type="http://schemas.openxmlformats.org/officeDocument/2006/relationships/image" Target="../media/image31.jpeg"/><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7.xml"/><Relationship Id="rId5" Type="http://schemas.openxmlformats.org/officeDocument/2006/relationships/tags" Target="../tags/tag149.xml"/><Relationship Id="rId4" Type="http://schemas.openxmlformats.org/officeDocument/2006/relationships/tags" Target="../tags/tag148.xml"/><Relationship Id="rId9"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 Id="rId5" Type="http://schemas.openxmlformats.org/officeDocument/2006/relationships/image" Target="../media/image34.gif"/><Relationship Id="rId4"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tags" Target="../tags/tag155.xml"/><Relationship Id="rId7" Type="http://schemas.openxmlformats.org/officeDocument/2006/relationships/image" Target="../media/image35.jpeg"/><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slideLayout" Target="../slideLayouts/slideLayout7.xml"/><Relationship Id="rId5" Type="http://schemas.openxmlformats.org/officeDocument/2006/relationships/tags" Target="../tags/tag157.xml"/><Relationship Id="rId4" Type="http://schemas.openxmlformats.org/officeDocument/2006/relationships/tags" Target="../tags/tag156.xml"/></Relationships>
</file>

<file path=ppt/slides/_rels/slide28.xml.rels><?xml version="1.0" encoding="UTF-8" standalone="yes"?>
<Relationships xmlns="http://schemas.openxmlformats.org/package/2006/relationships"><Relationship Id="rId8" Type="http://schemas.openxmlformats.org/officeDocument/2006/relationships/tags" Target="../tags/tag165.xml"/><Relationship Id="rId3" Type="http://schemas.openxmlformats.org/officeDocument/2006/relationships/tags" Target="../tags/tag160.xml"/><Relationship Id="rId7" Type="http://schemas.openxmlformats.org/officeDocument/2006/relationships/tags" Target="../tags/tag164.xml"/><Relationship Id="rId12" Type="http://schemas.openxmlformats.org/officeDocument/2006/relationships/image" Target="../media/image38.wmf"/><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tags" Target="../tags/tag163.xml"/><Relationship Id="rId11" Type="http://schemas.openxmlformats.org/officeDocument/2006/relationships/image" Target="../media/image37.jpeg"/><Relationship Id="rId5" Type="http://schemas.openxmlformats.org/officeDocument/2006/relationships/tags" Target="../tags/tag162.xml"/><Relationship Id="rId10" Type="http://schemas.openxmlformats.org/officeDocument/2006/relationships/image" Target="../media/image36.jpeg"/><Relationship Id="rId4" Type="http://schemas.openxmlformats.org/officeDocument/2006/relationships/tags" Target="../tags/tag161.xml"/><Relationship Id="rId9"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tags" Target="../tags/tag166.xml"/><Relationship Id="rId5" Type="http://schemas.openxmlformats.org/officeDocument/2006/relationships/image" Target="../media/image39.jpeg"/><Relationship Id="rId4"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tags" Target="../tags/tag171.xml"/><Relationship Id="rId2" Type="http://schemas.openxmlformats.org/officeDocument/2006/relationships/tags" Target="../tags/tag170.xml"/><Relationship Id="rId1" Type="http://schemas.openxmlformats.org/officeDocument/2006/relationships/tags" Target="../tags/tag169.xml"/><Relationship Id="rId5" Type="http://schemas.openxmlformats.org/officeDocument/2006/relationships/slideLayout" Target="../slideLayouts/slideLayout7.xml"/><Relationship Id="rId4" Type="http://schemas.openxmlformats.org/officeDocument/2006/relationships/tags" Target="../tags/tag172.xml"/></Relationships>
</file>

<file path=ppt/slides/_rels/slide31.xml.rels><?xml version="1.0" encoding="UTF-8" standalone="yes"?>
<Relationships xmlns="http://schemas.openxmlformats.org/package/2006/relationships"><Relationship Id="rId26" Type="http://schemas.openxmlformats.org/officeDocument/2006/relationships/tags" Target="../tags/tag198.xml"/><Relationship Id="rId21" Type="http://schemas.openxmlformats.org/officeDocument/2006/relationships/tags" Target="../tags/tag193.xml"/><Relationship Id="rId34" Type="http://schemas.openxmlformats.org/officeDocument/2006/relationships/tags" Target="../tags/tag206.xml"/><Relationship Id="rId42" Type="http://schemas.openxmlformats.org/officeDocument/2006/relationships/tags" Target="../tags/tag214.xml"/><Relationship Id="rId47" Type="http://schemas.openxmlformats.org/officeDocument/2006/relationships/tags" Target="../tags/tag219.xml"/><Relationship Id="rId50" Type="http://schemas.openxmlformats.org/officeDocument/2006/relationships/tags" Target="../tags/tag222.xml"/><Relationship Id="rId55" Type="http://schemas.openxmlformats.org/officeDocument/2006/relationships/tags" Target="../tags/tag227.xml"/><Relationship Id="rId63" Type="http://schemas.openxmlformats.org/officeDocument/2006/relationships/tags" Target="../tags/tag235.xml"/><Relationship Id="rId68" Type="http://schemas.openxmlformats.org/officeDocument/2006/relationships/tags" Target="../tags/tag240.xml"/><Relationship Id="rId76" Type="http://schemas.openxmlformats.org/officeDocument/2006/relationships/tags" Target="../tags/tag248.xml"/><Relationship Id="rId84" Type="http://schemas.openxmlformats.org/officeDocument/2006/relationships/tags" Target="../tags/tag256.xml"/><Relationship Id="rId89" Type="http://schemas.openxmlformats.org/officeDocument/2006/relationships/tags" Target="../tags/tag261.xml"/><Relationship Id="rId97" Type="http://schemas.openxmlformats.org/officeDocument/2006/relationships/tags" Target="../tags/tag269.xml"/><Relationship Id="rId7" Type="http://schemas.openxmlformats.org/officeDocument/2006/relationships/tags" Target="../tags/tag179.xml"/><Relationship Id="rId71" Type="http://schemas.openxmlformats.org/officeDocument/2006/relationships/tags" Target="../tags/tag243.xml"/><Relationship Id="rId92" Type="http://schemas.openxmlformats.org/officeDocument/2006/relationships/tags" Target="../tags/tag264.xml"/><Relationship Id="rId2" Type="http://schemas.openxmlformats.org/officeDocument/2006/relationships/tags" Target="../tags/tag174.xml"/><Relationship Id="rId16" Type="http://schemas.openxmlformats.org/officeDocument/2006/relationships/tags" Target="../tags/tag188.xml"/><Relationship Id="rId29" Type="http://schemas.openxmlformats.org/officeDocument/2006/relationships/tags" Target="../tags/tag201.xml"/><Relationship Id="rId11" Type="http://schemas.openxmlformats.org/officeDocument/2006/relationships/tags" Target="../tags/tag183.xml"/><Relationship Id="rId24" Type="http://schemas.openxmlformats.org/officeDocument/2006/relationships/tags" Target="../tags/tag196.xml"/><Relationship Id="rId32" Type="http://schemas.openxmlformats.org/officeDocument/2006/relationships/tags" Target="../tags/tag204.xml"/><Relationship Id="rId37" Type="http://schemas.openxmlformats.org/officeDocument/2006/relationships/tags" Target="../tags/tag209.xml"/><Relationship Id="rId40" Type="http://schemas.openxmlformats.org/officeDocument/2006/relationships/tags" Target="../tags/tag212.xml"/><Relationship Id="rId45" Type="http://schemas.openxmlformats.org/officeDocument/2006/relationships/tags" Target="../tags/tag217.xml"/><Relationship Id="rId53" Type="http://schemas.openxmlformats.org/officeDocument/2006/relationships/tags" Target="../tags/tag225.xml"/><Relationship Id="rId58" Type="http://schemas.openxmlformats.org/officeDocument/2006/relationships/tags" Target="../tags/tag230.xml"/><Relationship Id="rId66" Type="http://schemas.openxmlformats.org/officeDocument/2006/relationships/tags" Target="../tags/tag238.xml"/><Relationship Id="rId74" Type="http://schemas.openxmlformats.org/officeDocument/2006/relationships/tags" Target="../tags/tag246.xml"/><Relationship Id="rId79" Type="http://schemas.openxmlformats.org/officeDocument/2006/relationships/tags" Target="../tags/tag251.xml"/><Relationship Id="rId87" Type="http://schemas.openxmlformats.org/officeDocument/2006/relationships/tags" Target="../tags/tag259.xml"/><Relationship Id="rId102" Type="http://schemas.openxmlformats.org/officeDocument/2006/relationships/image" Target="../media/image41.png"/><Relationship Id="rId5" Type="http://schemas.openxmlformats.org/officeDocument/2006/relationships/tags" Target="../tags/tag177.xml"/><Relationship Id="rId61" Type="http://schemas.openxmlformats.org/officeDocument/2006/relationships/tags" Target="../tags/tag233.xml"/><Relationship Id="rId82" Type="http://schemas.openxmlformats.org/officeDocument/2006/relationships/tags" Target="../tags/tag254.xml"/><Relationship Id="rId90" Type="http://schemas.openxmlformats.org/officeDocument/2006/relationships/tags" Target="../tags/tag262.xml"/><Relationship Id="rId95" Type="http://schemas.openxmlformats.org/officeDocument/2006/relationships/tags" Target="../tags/tag267.xml"/><Relationship Id="rId19" Type="http://schemas.openxmlformats.org/officeDocument/2006/relationships/tags" Target="../tags/tag191.xml"/><Relationship Id="rId14" Type="http://schemas.openxmlformats.org/officeDocument/2006/relationships/tags" Target="../tags/tag186.xml"/><Relationship Id="rId22" Type="http://schemas.openxmlformats.org/officeDocument/2006/relationships/tags" Target="../tags/tag194.xml"/><Relationship Id="rId27" Type="http://schemas.openxmlformats.org/officeDocument/2006/relationships/tags" Target="../tags/tag199.xml"/><Relationship Id="rId30" Type="http://schemas.openxmlformats.org/officeDocument/2006/relationships/tags" Target="../tags/tag202.xml"/><Relationship Id="rId35" Type="http://schemas.openxmlformats.org/officeDocument/2006/relationships/tags" Target="../tags/tag207.xml"/><Relationship Id="rId43" Type="http://schemas.openxmlformats.org/officeDocument/2006/relationships/tags" Target="../tags/tag215.xml"/><Relationship Id="rId48" Type="http://schemas.openxmlformats.org/officeDocument/2006/relationships/tags" Target="../tags/tag220.xml"/><Relationship Id="rId56" Type="http://schemas.openxmlformats.org/officeDocument/2006/relationships/tags" Target="../tags/tag228.xml"/><Relationship Id="rId64" Type="http://schemas.openxmlformats.org/officeDocument/2006/relationships/tags" Target="../tags/tag236.xml"/><Relationship Id="rId69" Type="http://schemas.openxmlformats.org/officeDocument/2006/relationships/tags" Target="../tags/tag241.xml"/><Relationship Id="rId77" Type="http://schemas.openxmlformats.org/officeDocument/2006/relationships/tags" Target="../tags/tag249.xml"/><Relationship Id="rId100" Type="http://schemas.openxmlformats.org/officeDocument/2006/relationships/slideLayout" Target="../slideLayouts/slideLayout7.xml"/><Relationship Id="rId8" Type="http://schemas.openxmlformats.org/officeDocument/2006/relationships/tags" Target="../tags/tag180.xml"/><Relationship Id="rId51" Type="http://schemas.openxmlformats.org/officeDocument/2006/relationships/tags" Target="../tags/tag223.xml"/><Relationship Id="rId72" Type="http://schemas.openxmlformats.org/officeDocument/2006/relationships/tags" Target="../tags/tag244.xml"/><Relationship Id="rId80" Type="http://schemas.openxmlformats.org/officeDocument/2006/relationships/tags" Target="../tags/tag252.xml"/><Relationship Id="rId85" Type="http://schemas.openxmlformats.org/officeDocument/2006/relationships/tags" Target="../tags/tag257.xml"/><Relationship Id="rId93" Type="http://schemas.openxmlformats.org/officeDocument/2006/relationships/tags" Target="../tags/tag265.xml"/><Relationship Id="rId98" Type="http://schemas.openxmlformats.org/officeDocument/2006/relationships/tags" Target="../tags/tag270.xml"/><Relationship Id="rId3" Type="http://schemas.openxmlformats.org/officeDocument/2006/relationships/tags" Target="../tags/tag175.xml"/><Relationship Id="rId12" Type="http://schemas.openxmlformats.org/officeDocument/2006/relationships/tags" Target="../tags/tag184.xml"/><Relationship Id="rId17" Type="http://schemas.openxmlformats.org/officeDocument/2006/relationships/tags" Target="../tags/tag189.xml"/><Relationship Id="rId25" Type="http://schemas.openxmlformats.org/officeDocument/2006/relationships/tags" Target="../tags/tag197.xml"/><Relationship Id="rId33" Type="http://schemas.openxmlformats.org/officeDocument/2006/relationships/tags" Target="../tags/tag205.xml"/><Relationship Id="rId38" Type="http://schemas.openxmlformats.org/officeDocument/2006/relationships/tags" Target="../tags/tag210.xml"/><Relationship Id="rId46" Type="http://schemas.openxmlformats.org/officeDocument/2006/relationships/tags" Target="../tags/tag218.xml"/><Relationship Id="rId59" Type="http://schemas.openxmlformats.org/officeDocument/2006/relationships/tags" Target="../tags/tag231.xml"/><Relationship Id="rId67" Type="http://schemas.openxmlformats.org/officeDocument/2006/relationships/tags" Target="../tags/tag239.xml"/><Relationship Id="rId20" Type="http://schemas.openxmlformats.org/officeDocument/2006/relationships/tags" Target="../tags/tag192.xml"/><Relationship Id="rId41" Type="http://schemas.openxmlformats.org/officeDocument/2006/relationships/tags" Target="../tags/tag213.xml"/><Relationship Id="rId54" Type="http://schemas.openxmlformats.org/officeDocument/2006/relationships/tags" Target="../tags/tag226.xml"/><Relationship Id="rId62" Type="http://schemas.openxmlformats.org/officeDocument/2006/relationships/tags" Target="../tags/tag234.xml"/><Relationship Id="rId70" Type="http://schemas.openxmlformats.org/officeDocument/2006/relationships/tags" Target="../tags/tag242.xml"/><Relationship Id="rId75" Type="http://schemas.openxmlformats.org/officeDocument/2006/relationships/tags" Target="../tags/tag247.xml"/><Relationship Id="rId83" Type="http://schemas.openxmlformats.org/officeDocument/2006/relationships/tags" Target="../tags/tag255.xml"/><Relationship Id="rId88" Type="http://schemas.openxmlformats.org/officeDocument/2006/relationships/tags" Target="../tags/tag260.xml"/><Relationship Id="rId91" Type="http://schemas.openxmlformats.org/officeDocument/2006/relationships/tags" Target="../tags/tag263.xml"/><Relationship Id="rId96" Type="http://schemas.openxmlformats.org/officeDocument/2006/relationships/tags" Target="../tags/tag268.xml"/><Relationship Id="rId1" Type="http://schemas.openxmlformats.org/officeDocument/2006/relationships/tags" Target="../tags/tag173.xml"/><Relationship Id="rId6" Type="http://schemas.openxmlformats.org/officeDocument/2006/relationships/tags" Target="../tags/tag178.xml"/><Relationship Id="rId15" Type="http://schemas.openxmlformats.org/officeDocument/2006/relationships/tags" Target="../tags/tag187.xml"/><Relationship Id="rId23" Type="http://schemas.openxmlformats.org/officeDocument/2006/relationships/tags" Target="../tags/tag195.xml"/><Relationship Id="rId28" Type="http://schemas.openxmlformats.org/officeDocument/2006/relationships/tags" Target="../tags/tag200.xml"/><Relationship Id="rId36" Type="http://schemas.openxmlformats.org/officeDocument/2006/relationships/tags" Target="../tags/tag208.xml"/><Relationship Id="rId49" Type="http://schemas.openxmlformats.org/officeDocument/2006/relationships/tags" Target="../tags/tag221.xml"/><Relationship Id="rId57" Type="http://schemas.openxmlformats.org/officeDocument/2006/relationships/tags" Target="../tags/tag229.xml"/><Relationship Id="rId10" Type="http://schemas.openxmlformats.org/officeDocument/2006/relationships/tags" Target="../tags/tag182.xml"/><Relationship Id="rId31" Type="http://schemas.openxmlformats.org/officeDocument/2006/relationships/tags" Target="../tags/tag203.xml"/><Relationship Id="rId44" Type="http://schemas.openxmlformats.org/officeDocument/2006/relationships/tags" Target="../tags/tag216.xml"/><Relationship Id="rId52" Type="http://schemas.openxmlformats.org/officeDocument/2006/relationships/tags" Target="../tags/tag224.xml"/><Relationship Id="rId60" Type="http://schemas.openxmlformats.org/officeDocument/2006/relationships/tags" Target="../tags/tag232.xml"/><Relationship Id="rId65" Type="http://schemas.openxmlformats.org/officeDocument/2006/relationships/tags" Target="../tags/tag237.xml"/><Relationship Id="rId73" Type="http://schemas.openxmlformats.org/officeDocument/2006/relationships/tags" Target="../tags/tag245.xml"/><Relationship Id="rId78" Type="http://schemas.openxmlformats.org/officeDocument/2006/relationships/tags" Target="../tags/tag250.xml"/><Relationship Id="rId81" Type="http://schemas.openxmlformats.org/officeDocument/2006/relationships/tags" Target="../tags/tag253.xml"/><Relationship Id="rId86" Type="http://schemas.openxmlformats.org/officeDocument/2006/relationships/tags" Target="../tags/tag258.xml"/><Relationship Id="rId94" Type="http://schemas.openxmlformats.org/officeDocument/2006/relationships/tags" Target="../tags/tag266.xml"/><Relationship Id="rId99" Type="http://schemas.openxmlformats.org/officeDocument/2006/relationships/tags" Target="../tags/tag271.xml"/><Relationship Id="rId101" Type="http://schemas.openxmlformats.org/officeDocument/2006/relationships/image" Target="../media/image40.png"/><Relationship Id="rId4" Type="http://schemas.openxmlformats.org/officeDocument/2006/relationships/tags" Target="../tags/tag176.xml"/><Relationship Id="rId9" Type="http://schemas.openxmlformats.org/officeDocument/2006/relationships/tags" Target="../tags/tag181.xml"/><Relationship Id="rId13" Type="http://schemas.openxmlformats.org/officeDocument/2006/relationships/tags" Target="../tags/tag185.xml"/><Relationship Id="rId18" Type="http://schemas.openxmlformats.org/officeDocument/2006/relationships/tags" Target="../tags/tag190.xml"/><Relationship Id="rId39" Type="http://schemas.openxmlformats.org/officeDocument/2006/relationships/tags" Target="../tags/tag21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73.xml"/><Relationship Id="rId1" Type="http://schemas.openxmlformats.org/officeDocument/2006/relationships/tags" Target="../tags/tag272.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8" Type="http://schemas.openxmlformats.org/officeDocument/2006/relationships/tags" Target="../tags/tag281.xml"/><Relationship Id="rId13" Type="http://schemas.openxmlformats.org/officeDocument/2006/relationships/image" Target="../media/image43.wmf"/><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slideLayout" Target="../slideLayouts/slideLayout7.xml"/><Relationship Id="rId2" Type="http://schemas.openxmlformats.org/officeDocument/2006/relationships/tags" Target="../tags/tag275.xml"/><Relationship Id="rId16" Type="http://schemas.openxmlformats.org/officeDocument/2006/relationships/image" Target="../media/image46.wmf"/><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tags" Target="../tags/tag284.xml"/><Relationship Id="rId5" Type="http://schemas.openxmlformats.org/officeDocument/2006/relationships/tags" Target="../tags/tag278.xml"/><Relationship Id="rId15" Type="http://schemas.openxmlformats.org/officeDocument/2006/relationships/image" Target="../media/image45.wmf"/><Relationship Id="rId10" Type="http://schemas.openxmlformats.org/officeDocument/2006/relationships/tags" Target="../tags/tag283.xml"/><Relationship Id="rId4" Type="http://schemas.openxmlformats.org/officeDocument/2006/relationships/tags" Target="../tags/tag277.xml"/><Relationship Id="rId9" Type="http://schemas.openxmlformats.org/officeDocument/2006/relationships/tags" Target="../tags/tag282.xml"/><Relationship Id="rId14" Type="http://schemas.openxmlformats.org/officeDocument/2006/relationships/image" Target="../media/image44.wmf"/></Relationships>
</file>

<file path=ppt/slides/_rels/slide34.x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tags" Target="../tags/tag287.xml"/><Relationship Id="rId7" Type="http://schemas.openxmlformats.org/officeDocument/2006/relationships/slideLayout" Target="../slideLayouts/slideLayout7.xml"/><Relationship Id="rId2" Type="http://schemas.openxmlformats.org/officeDocument/2006/relationships/tags" Target="../tags/tag286.xml"/><Relationship Id="rId1" Type="http://schemas.openxmlformats.org/officeDocument/2006/relationships/tags" Target="../tags/tag285.xml"/><Relationship Id="rId6" Type="http://schemas.openxmlformats.org/officeDocument/2006/relationships/tags" Target="../tags/tag290.xml"/><Relationship Id="rId5" Type="http://schemas.openxmlformats.org/officeDocument/2006/relationships/tags" Target="../tags/tag289.xml"/><Relationship Id="rId4" Type="http://schemas.openxmlformats.org/officeDocument/2006/relationships/tags" Target="../tags/tag288.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91.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tags" Target="../tags/tag294.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slideLayout" Target="../slideLayouts/slideLayout7.xml"/><Relationship Id="rId5" Type="http://schemas.openxmlformats.org/officeDocument/2006/relationships/tags" Target="../tags/tag296.xml"/><Relationship Id="rId4" Type="http://schemas.openxmlformats.org/officeDocument/2006/relationships/tags" Target="../tags/tag295.xml"/></Relationships>
</file>

<file path=ppt/slides/_rels/slide38.xml.rels><?xml version="1.0" encoding="UTF-8" standalone="yes"?>
<Relationships xmlns="http://schemas.openxmlformats.org/package/2006/relationships"><Relationship Id="rId3" Type="http://schemas.openxmlformats.org/officeDocument/2006/relationships/tags" Target="../tags/tag299.xml"/><Relationship Id="rId2" Type="http://schemas.openxmlformats.org/officeDocument/2006/relationships/tags" Target="../tags/tag298.xml"/><Relationship Id="rId1" Type="http://schemas.openxmlformats.org/officeDocument/2006/relationships/tags" Target="../tags/tag297.xml"/><Relationship Id="rId5" Type="http://schemas.openxmlformats.org/officeDocument/2006/relationships/image" Target="../media/image1.wmf"/><Relationship Id="rId4"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7.xml"/><Relationship Id="rId18" Type="http://schemas.openxmlformats.org/officeDocument/2006/relationships/slide" Target="slide12.xml"/><Relationship Id="rId26" Type="http://schemas.openxmlformats.org/officeDocument/2006/relationships/slide" Target="slide20.xml"/><Relationship Id="rId39" Type="http://schemas.openxmlformats.org/officeDocument/2006/relationships/slide" Target="slide33.xml"/><Relationship Id="rId3" Type="http://schemas.openxmlformats.org/officeDocument/2006/relationships/tags" Target="../tags/tag301.xml"/><Relationship Id="rId21" Type="http://schemas.openxmlformats.org/officeDocument/2006/relationships/slide" Target="slide15.xml"/><Relationship Id="rId34" Type="http://schemas.openxmlformats.org/officeDocument/2006/relationships/slide" Target="slide28.xml"/><Relationship Id="rId42" Type="http://schemas.openxmlformats.org/officeDocument/2006/relationships/slide" Target="slide37.xml"/><Relationship Id="rId7" Type="http://schemas.openxmlformats.org/officeDocument/2006/relationships/image" Target="../media/image1.wmf"/><Relationship Id="rId12" Type="http://schemas.openxmlformats.org/officeDocument/2006/relationships/slide" Target="slide6.xml"/><Relationship Id="rId17" Type="http://schemas.openxmlformats.org/officeDocument/2006/relationships/slide" Target="slide11.xml"/><Relationship Id="rId25" Type="http://schemas.openxmlformats.org/officeDocument/2006/relationships/slide" Target="slide19.xml"/><Relationship Id="rId33" Type="http://schemas.openxmlformats.org/officeDocument/2006/relationships/slide" Target="slide27.xml"/><Relationship Id="rId38" Type="http://schemas.openxmlformats.org/officeDocument/2006/relationships/slide" Target="slide32.xml"/><Relationship Id="rId2" Type="http://schemas.openxmlformats.org/officeDocument/2006/relationships/tags" Target="../tags/tag300.xml"/><Relationship Id="rId16" Type="http://schemas.openxmlformats.org/officeDocument/2006/relationships/slide" Target="slide10.xml"/><Relationship Id="rId20" Type="http://schemas.openxmlformats.org/officeDocument/2006/relationships/slide" Target="slide14.xml"/><Relationship Id="rId29" Type="http://schemas.openxmlformats.org/officeDocument/2006/relationships/slide" Target="slide23.xml"/><Relationship Id="rId41" Type="http://schemas.openxmlformats.org/officeDocument/2006/relationships/slide" Target="slide36.xml"/><Relationship Id="rId1" Type="http://schemas.openxmlformats.org/officeDocument/2006/relationships/themeOverride" Target="../theme/themeOverride1.xml"/><Relationship Id="rId6" Type="http://schemas.openxmlformats.org/officeDocument/2006/relationships/slideLayout" Target="../slideLayouts/slideLayout7.xml"/><Relationship Id="rId11" Type="http://schemas.openxmlformats.org/officeDocument/2006/relationships/slide" Target="slide5.xml"/><Relationship Id="rId24" Type="http://schemas.openxmlformats.org/officeDocument/2006/relationships/slide" Target="slide18.xml"/><Relationship Id="rId32" Type="http://schemas.openxmlformats.org/officeDocument/2006/relationships/slide" Target="slide26.xml"/><Relationship Id="rId37" Type="http://schemas.openxmlformats.org/officeDocument/2006/relationships/slide" Target="slide31.xml"/><Relationship Id="rId40" Type="http://schemas.openxmlformats.org/officeDocument/2006/relationships/slide" Target="slide35.xml"/><Relationship Id="rId5" Type="http://schemas.openxmlformats.org/officeDocument/2006/relationships/tags" Target="../tags/tag303.xml"/><Relationship Id="rId15" Type="http://schemas.openxmlformats.org/officeDocument/2006/relationships/slide" Target="slide9.xml"/><Relationship Id="rId23" Type="http://schemas.openxmlformats.org/officeDocument/2006/relationships/slide" Target="slide17.xml"/><Relationship Id="rId28" Type="http://schemas.openxmlformats.org/officeDocument/2006/relationships/slide" Target="slide22.xml"/><Relationship Id="rId36" Type="http://schemas.openxmlformats.org/officeDocument/2006/relationships/slide" Target="slide30.xml"/><Relationship Id="rId10" Type="http://schemas.openxmlformats.org/officeDocument/2006/relationships/slide" Target="slide4.xml"/><Relationship Id="rId19" Type="http://schemas.openxmlformats.org/officeDocument/2006/relationships/slide" Target="slide13.xml"/><Relationship Id="rId31" Type="http://schemas.openxmlformats.org/officeDocument/2006/relationships/slide" Target="slide25.xml"/><Relationship Id="rId4" Type="http://schemas.openxmlformats.org/officeDocument/2006/relationships/tags" Target="../tags/tag302.xml"/><Relationship Id="rId9" Type="http://schemas.openxmlformats.org/officeDocument/2006/relationships/slide" Target="slide3.xml"/><Relationship Id="rId14" Type="http://schemas.openxmlformats.org/officeDocument/2006/relationships/slide" Target="slide8.xml"/><Relationship Id="rId22" Type="http://schemas.openxmlformats.org/officeDocument/2006/relationships/slide" Target="slide16.xml"/><Relationship Id="rId27" Type="http://schemas.openxmlformats.org/officeDocument/2006/relationships/slide" Target="slide21.xml"/><Relationship Id="rId30" Type="http://schemas.openxmlformats.org/officeDocument/2006/relationships/slide" Target="slide24.xml"/><Relationship Id="rId35" Type="http://schemas.openxmlformats.org/officeDocument/2006/relationships/slide" Target="slide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219200" y="609600"/>
            <a:ext cx="6400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3" name="Text Box 3"/>
          <p:cNvSpPr txBox="1">
            <a:spLocks noChangeArrowheads="1"/>
          </p:cNvSpPr>
          <p:nvPr>
            <p:custDataLst>
              <p:tags r:id="rId2"/>
            </p:custDataLst>
          </p:nvPr>
        </p:nvSpPr>
        <p:spPr bwMode="auto">
          <a:xfrm>
            <a:off x="1439863" y="6237288"/>
            <a:ext cx="62642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sz="1200" dirty="0">
                <a:latin typeface="Tahoma" panose="020B0604030504040204" pitchFamily="34" charset="0"/>
                <a:cs typeface="Tahoma" panose="020B0604030504040204" pitchFamily="34" charset="0"/>
              </a:rPr>
              <a:t>© </a:t>
            </a:r>
            <a:r>
              <a:rPr lang="fr-CH" altLang="fr-FR" sz="1200" dirty="0"/>
              <a:t>Yvan Peguiron – www.infodidac.ch – version juin </a:t>
            </a:r>
            <a:r>
              <a:rPr lang="fr-CH" altLang="fr-FR" sz="1200" dirty="0" smtClean="0"/>
              <a:t>2014</a:t>
            </a:r>
            <a:endParaRPr lang="fr-FR" altLang="fr-FR"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88" name="Group 40"/>
          <p:cNvGrpSpPr>
            <a:grpSpLocks/>
          </p:cNvGrpSpPr>
          <p:nvPr>
            <p:custDataLst>
              <p:tags r:id="rId1"/>
            </p:custDataLst>
          </p:nvPr>
        </p:nvGrpSpPr>
        <p:grpSpPr bwMode="auto">
          <a:xfrm>
            <a:off x="7143750" y="1268413"/>
            <a:ext cx="533400" cy="1143000"/>
            <a:chOff x="4464" y="1008"/>
            <a:chExt cx="384" cy="1008"/>
          </a:xfrm>
        </p:grpSpPr>
        <p:sp>
          <p:nvSpPr>
            <p:cNvPr id="2050" name="Oval 2"/>
            <p:cNvSpPr>
              <a:spLocks noChangeArrowheads="1"/>
            </p:cNvSpPr>
            <p:nvPr/>
          </p:nvSpPr>
          <p:spPr bwMode="auto">
            <a:xfrm>
              <a:off x="4551" y="1370"/>
              <a:ext cx="290" cy="357"/>
            </a:xfrm>
            <a:prstGeom prst="ellipse">
              <a:avLst/>
            </a:prstGeom>
            <a:gradFill rotWithShape="0">
              <a:gsLst>
                <a:gs pos="0">
                  <a:srgbClr val="FFFF99"/>
                </a:gs>
                <a:gs pos="100000">
                  <a:srgbClr val="FFFF99">
                    <a:gamma/>
                    <a:shade val="78824"/>
                    <a:invGamma/>
                  </a:srgb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51" name="Oval 3"/>
            <p:cNvSpPr>
              <a:spLocks noChangeArrowheads="1"/>
            </p:cNvSpPr>
            <p:nvPr/>
          </p:nvSpPr>
          <p:spPr bwMode="auto">
            <a:xfrm>
              <a:off x="4561" y="1460"/>
              <a:ext cx="97" cy="89"/>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54" name="Freeform 6"/>
            <p:cNvSpPr>
              <a:spLocks/>
            </p:cNvSpPr>
            <p:nvPr/>
          </p:nvSpPr>
          <p:spPr bwMode="auto">
            <a:xfrm>
              <a:off x="4464" y="1533"/>
              <a:ext cx="194" cy="60"/>
            </a:xfrm>
            <a:custGeom>
              <a:avLst/>
              <a:gdLst>
                <a:gd name="T0" fmla="*/ 99 w 192"/>
                <a:gd name="T1" fmla="*/ 0 h 65"/>
                <a:gd name="T2" fmla="*/ 0 w 192"/>
                <a:gd name="T3" fmla="*/ 65 h 65"/>
                <a:gd name="T4" fmla="*/ 128 w 192"/>
                <a:gd name="T5" fmla="*/ 65 h 65"/>
                <a:gd name="T6" fmla="*/ 192 w 192"/>
                <a:gd name="T7" fmla="*/ 65 h 65"/>
              </a:gdLst>
              <a:ahLst/>
              <a:cxnLst>
                <a:cxn ang="0">
                  <a:pos x="T0" y="T1"/>
                </a:cxn>
                <a:cxn ang="0">
                  <a:pos x="T2" y="T3"/>
                </a:cxn>
                <a:cxn ang="0">
                  <a:pos x="T4" y="T5"/>
                </a:cxn>
                <a:cxn ang="0">
                  <a:pos x="T6" y="T7"/>
                </a:cxn>
              </a:cxnLst>
              <a:rect l="0" t="0" r="r" b="b"/>
              <a:pathLst>
                <a:path w="192" h="65">
                  <a:moveTo>
                    <a:pt x="99" y="0"/>
                  </a:moveTo>
                  <a:lnTo>
                    <a:pt x="0" y="65"/>
                  </a:lnTo>
                  <a:lnTo>
                    <a:pt x="128" y="65"/>
                  </a:lnTo>
                  <a:lnTo>
                    <a:pt x="192" y="65"/>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2055" name="Freeform 7"/>
            <p:cNvSpPr>
              <a:spLocks/>
            </p:cNvSpPr>
            <p:nvPr/>
          </p:nvSpPr>
          <p:spPr bwMode="auto">
            <a:xfrm>
              <a:off x="4704" y="1463"/>
              <a:ext cx="70" cy="94"/>
            </a:xfrm>
            <a:custGeom>
              <a:avLst/>
              <a:gdLst>
                <a:gd name="T0" fmla="*/ 0 w 148"/>
                <a:gd name="T1" fmla="*/ 71 h 260"/>
                <a:gd name="T2" fmla="*/ 48 w 148"/>
                <a:gd name="T3" fmla="*/ 8 h 260"/>
                <a:gd name="T4" fmla="*/ 134 w 148"/>
                <a:gd name="T5" fmla="*/ 23 h 260"/>
                <a:gd name="T6" fmla="*/ 134 w 148"/>
                <a:gd name="T7" fmla="*/ 120 h 260"/>
                <a:gd name="T8" fmla="*/ 93 w 148"/>
                <a:gd name="T9" fmla="*/ 166 h 260"/>
                <a:gd name="T10" fmla="*/ 72 w 148"/>
                <a:gd name="T11" fmla="*/ 233 h 260"/>
                <a:gd name="T12" fmla="*/ 72 w 148"/>
                <a:gd name="T13" fmla="*/ 260 h 260"/>
              </a:gdLst>
              <a:ahLst/>
              <a:cxnLst>
                <a:cxn ang="0">
                  <a:pos x="T0" y="T1"/>
                </a:cxn>
                <a:cxn ang="0">
                  <a:pos x="T2" y="T3"/>
                </a:cxn>
                <a:cxn ang="0">
                  <a:pos x="T4" y="T5"/>
                </a:cxn>
                <a:cxn ang="0">
                  <a:pos x="T6" y="T7"/>
                </a:cxn>
                <a:cxn ang="0">
                  <a:pos x="T8" y="T9"/>
                </a:cxn>
                <a:cxn ang="0">
                  <a:pos x="T10" y="T11"/>
                </a:cxn>
                <a:cxn ang="0">
                  <a:pos x="T12" y="T13"/>
                </a:cxn>
              </a:cxnLst>
              <a:rect l="0" t="0" r="r" b="b"/>
              <a:pathLst>
                <a:path w="148" h="260">
                  <a:moveTo>
                    <a:pt x="0" y="71"/>
                  </a:moveTo>
                  <a:cubicBezTo>
                    <a:pt x="8" y="60"/>
                    <a:pt x="26" y="16"/>
                    <a:pt x="48" y="8"/>
                  </a:cubicBezTo>
                  <a:cubicBezTo>
                    <a:pt x="70" y="0"/>
                    <a:pt x="120" y="4"/>
                    <a:pt x="134" y="23"/>
                  </a:cubicBezTo>
                  <a:cubicBezTo>
                    <a:pt x="148" y="42"/>
                    <a:pt x="141" y="96"/>
                    <a:pt x="134" y="120"/>
                  </a:cubicBezTo>
                  <a:cubicBezTo>
                    <a:pt x="127" y="144"/>
                    <a:pt x="103" y="147"/>
                    <a:pt x="93" y="166"/>
                  </a:cubicBezTo>
                  <a:cubicBezTo>
                    <a:pt x="83" y="185"/>
                    <a:pt x="76" y="217"/>
                    <a:pt x="72" y="233"/>
                  </a:cubicBezTo>
                  <a:cubicBezTo>
                    <a:pt x="68" y="249"/>
                    <a:pt x="72" y="253"/>
                    <a:pt x="72" y="26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2056" name="AutoShape 8"/>
            <p:cNvSpPr>
              <a:spLocks noChangeArrowheads="1"/>
            </p:cNvSpPr>
            <p:nvPr/>
          </p:nvSpPr>
          <p:spPr bwMode="auto">
            <a:xfrm flipV="1">
              <a:off x="4558" y="1704"/>
              <a:ext cx="290" cy="312"/>
            </a:xfrm>
            <a:custGeom>
              <a:avLst/>
              <a:gdLst>
                <a:gd name="G0" fmla="+- 6659 0 0"/>
                <a:gd name="G1" fmla="+- 21600 0 6659"/>
                <a:gd name="G2" fmla="*/ 6659 1 2"/>
                <a:gd name="G3" fmla="+- 21600 0 G2"/>
                <a:gd name="G4" fmla="+/ 6659 21600 2"/>
                <a:gd name="G5" fmla="+/ G1 0 2"/>
                <a:gd name="G6" fmla="*/ 21600 21600 6659"/>
                <a:gd name="G7" fmla="*/ G6 1 2"/>
                <a:gd name="G8" fmla="+- 21600 0 G7"/>
                <a:gd name="G9" fmla="*/ 21600 1 2"/>
                <a:gd name="G10" fmla="+- 6659 0 G9"/>
                <a:gd name="G11" fmla="?: G10 G8 0"/>
                <a:gd name="G12" fmla="?: G10 G7 21600"/>
                <a:gd name="T0" fmla="*/ 18270 w 21600"/>
                <a:gd name="T1" fmla="*/ 10800 h 21600"/>
                <a:gd name="T2" fmla="*/ 10800 w 21600"/>
                <a:gd name="T3" fmla="*/ 21600 h 21600"/>
                <a:gd name="T4" fmla="*/ 3330 w 21600"/>
                <a:gd name="T5" fmla="*/ 10800 h 21600"/>
                <a:gd name="T6" fmla="*/ 10800 w 21600"/>
                <a:gd name="T7" fmla="*/ 0 h 21600"/>
                <a:gd name="T8" fmla="*/ 5130 w 21600"/>
                <a:gd name="T9" fmla="*/ 5130 h 21600"/>
                <a:gd name="T10" fmla="*/ 16470 w 21600"/>
                <a:gd name="T11" fmla="*/ 16470 h 21600"/>
              </a:gdLst>
              <a:ahLst/>
              <a:cxnLst>
                <a:cxn ang="0">
                  <a:pos x="T0" y="T1"/>
                </a:cxn>
                <a:cxn ang="0">
                  <a:pos x="T2" y="T3"/>
                </a:cxn>
                <a:cxn ang="0">
                  <a:pos x="T4" y="T5"/>
                </a:cxn>
                <a:cxn ang="0">
                  <a:pos x="T6" y="T7"/>
                </a:cxn>
              </a:cxnLst>
              <a:rect l="T8" t="T9" r="T10" b="T11"/>
              <a:pathLst>
                <a:path w="21600" h="21600">
                  <a:moveTo>
                    <a:pt x="0" y="0"/>
                  </a:moveTo>
                  <a:lnTo>
                    <a:pt x="6659" y="21600"/>
                  </a:lnTo>
                  <a:lnTo>
                    <a:pt x="14941" y="21600"/>
                  </a:lnTo>
                  <a:lnTo>
                    <a:pt x="21600" y="0"/>
                  </a:lnTo>
                  <a:close/>
                </a:path>
              </a:pathLst>
            </a:cu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57" name="AutoShape 9"/>
            <p:cNvSpPr>
              <a:spLocks noChangeArrowheads="1"/>
            </p:cNvSpPr>
            <p:nvPr/>
          </p:nvSpPr>
          <p:spPr bwMode="auto">
            <a:xfrm>
              <a:off x="4658" y="1772"/>
              <a:ext cx="96" cy="223"/>
            </a:xfrm>
            <a:prstGeom prst="roundRect">
              <a:avLst>
                <a:gd name="adj" fmla="val 16667"/>
              </a:avLst>
            </a:prstGeom>
            <a:solidFill>
              <a:srgbClr val="0000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58" name="AutoShape 10"/>
            <p:cNvSpPr>
              <a:spLocks noChangeArrowheads="1"/>
            </p:cNvSpPr>
            <p:nvPr/>
          </p:nvSpPr>
          <p:spPr bwMode="auto">
            <a:xfrm>
              <a:off x="4574" y="1008"/>
              <a:ext cx="242" cy="401"/>
            </a:xfrm>
            <a:prstGeom prst="triangle">
              <a:avLst>
                <a:gd name="adj" fmla="val 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2087" name="Group 39"/>
          <p:cNvGrpSpPr>
            <a:grpSpLocks/>
          </p:cNvGrpSpPr>
          <p:nvPr>
            <p:custDataLst>
              <p:tags r:id="rId2"/>
            </p:custDataLst>
          </p:nvPr>
        </p:nvGrpSpPr>
        <p:grpSpPr bwMode="auto">
          <a:xfrm>
            <a:off x="5772150" y="1268413"/>
            <a:ext cx="533400" cy="1143000"/>
            <a:chOff x="3600" y="1008"/>
            <a:chExt cx="384" cy="1008"/>
          </a:xfrm>
        </p:grpSpPr>
        <p:sp>
          <p:nvSpPr>
            <p:cNvPr id="2061" name="Oval 13"/>
            <p:cNvSpPr>
              <a:spLocks noChangeArrowheads="1"/>
            </p:cNvSpPr>
            <p:nvPr/>
          </p:nvSpPr>
          <p:spPr bwMode="auto">
            <a:xfrm>
              <a:off x="3687" y="1370"/>
              <a:ext cx="290" cy="357"/>
            </a:xfrm>
            <a:prstGeom prst="ellipse">
              <a:avLst/>
            </a:prstGeom>
            <a:gradFill rotWithShape="0">
              <a:gsLst>
                <a:gs pos="0">
                  <a:srgbClr val="FFFF99"/>
                </a:gs>
                <a:gs pos="100000">
                  <a:srgbClr val="FFFF99">
                    <a:gamma/>
                    <a:shade val="78824"/>
                    <a:invGamma/>
                  </a:srgb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2" name="Oval 14"/>
            <p:cNvSpPr>
              <a:spLocks noChangeArrowheads="1"/>
            </p:cNvSpPr>
            <p:nvPr/>
          </p:nvSpPr>
          <p:spPr bwMode="auto">
            <a:xfrm>
              <a:off x="3697" y="1460"/>
              <a:ext cx="97" cy="89"/>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3" name="Freeform 15"/>
            <p:cNvSpPr>
              <a:spLocks/>
            </p:cNvSpPr>
            <p:nvPr/>
          </p:nvSpPr>
          <p:spPr bwMode="auto">
            <a:xfrm>
              <a:off x="3600" y="1533"/>
              <a:ext cx="194" cy="60"/>
            </a:xfrm>
            <a:custGeom>
              <a:avLst/>
              <a:gdLst>
                <a:gd name="T0" fmla="*/ 99 w 192"/>
                <a:gd name="T1" fmla="*/ 0 h 65"/>
                <a:gd name="T2" fmla="*/ 0 w 192"/>
                <a:gd name="T3" fmla="*/ 65 h 65"/>
                <a:gd name="T4" fmla="*/ 128 w 192"/>
                <a:gd name="T5" fmla="*/ 65 h 65"/>
                <a:gd name="T6" fmla="*/ 192 w 192"/>
                <a:gd name="T7" fmla="*/ 65 h 65"/>
              </a:gdLst>
              <a:ahLst/>
              <a:cxnLst>
                <a:cxn ang="0">
                  <a:pos x="T0" y="T1"/>
                </a:cxn>
                <a:cxn ang="0">
                  <a:pos x="T2" y="T3"/>
                </a:cxn>
                <a:cxn ang="0">
                  <a:pos x="T4" y="T5"/>
                </a:cxn>
                <a:cxn ang="0">
                  <a:pos x="T6" y="T7"/>
                </a:cxn>
              </a:cxnLst>
              <a:rect l="0" t="0" r="r" b="b"/>
              <a:pathLst>
                <a:path w="192" h="65">
                  <a:moveTo>
                    <a:pt x="99" y="0"/>
                  </a:moveTo>
                  <a:lnTo>
                    <a:pt x="0" y="65"/>
                  </a:lnTo>
                  <a:lnTo>
                    <a:pt x="128" y="65"/>
                  </a:lnTo>
                  <a:lnTo>
                    <a:pt x="192" y="65"/>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2064" name="Freeform 16"/>
            <p:cNvSpPr>
              <a:spLocks/>
            </p:cNvSpPr>
            <p:nvPr/>
          </p:nvSpPr>
          <p:spPr bwMode="auto">
            <a:xfrm>
              <a:off x="3840" y="1463"/>
              <a:ext cx="70" cy="94"/>
            </a:xfrm>
            <a:custGeom>
              <a:avLst/>
              <a:gdLst>
                <a:gd name="T0" fmla="*/ 0 w 148"/>
                <a:gd name="T1" fmla="*/ 71 h 260"/>
                <a:gd name="T2" fmla="*/ 48 w 148"/>
                <a:gd name="T3" fmla="*/ 8 h 260"/>
                <a:gd name="T4" fmla="*/ 134 w 148"/>
                <a:gd name="T5" fmla="*/ 23 h 260"/>
                <a:gd name="T6" fmla="*/ 134 w 148"/>
                <a:gd name="T7" fmla="*/ 120 h 260"/>
                <a:gd name="T8" fmla="*/ 93 w 148"/>
                <a:gd name="T9" fmla="*/ 166 h 260"/>
                <a:gd name="T10" fmla="*/ 72 w 148"/>
                <a:gd name="T11" fmla="*/ 233 h 260"/>
                <a:gd name="T12" fmla="*/ 72 w 148"/>
                <a:gd name="T13" fmla="*/ 260 h 260"/>
              </a:gdLst>
              <a:ahLst/>
              <a:cxnLst>
                <a:cxn ang="0">
                  <a:pos x="T0" y="T1"/>
                </a:cxn>
                <a:cxn ang="0">
                  <a:pos x="T2" y="T3"/>
                </a:cxn>
                <a:cxn ang="0">
                  <a:pos x="T4" y="T5"/>
                </a:cxn>
                <a:cxn ang="0">
                  <a:pos x="T6" y="T7"/>
                </a:cxn>
                <a:cxn ang="0">
                  <a:pos x="T8" y="T9"/>
                </a:cxn>
                <a:cxn ang="0">
                  <a:pos x="T10" y="T11"/>
                </a:cxn>
                <a:cxn ang="0">
                  <a:pos x="T12" y="T13"/>
                </a:cxn>
              </a:cxnLst>
              <a:rect l="0" t="0" r="r" b="b"/>
              <a:pathLst>
                <a:path w="148" h="260">
                  <a:moveTo>
                    <a:pt x="0" y="71"/>
                  </a:moveTo>
                  <a:cubicBezTo>
                    <a:pt x="8" y="60"/>
                    <a:pt x="26" y="16"/>
                    <a:pt x="48" y="8"/>
                  </a:cubicBezTo>
                  <a:cubicBezTo>
                    <a:pt x="70" y="0"/>
                    <a:pt x="120" y="4"/>
                    <a:pt x="134" y="23"/>
                  </a:cubicBezTo>
                  <a:cubicBezTo>
                    <a:pt x="148" y="42"/>
                    <a:pt x="141" y="96"/>
                    <a:pt x="134" y="120"/>
                  </a:cubicBezTo>
                  <a:cubicBezTo>
                    <a:pt x="127" y="144"/>
                    <a:pt x="103" y="147"/>
                    <a:pt x="93" y="166"/>
                  </a:cubicBezTo>
                  <a:cubicBezTo>
                    <a:pt x="83" y="185"/>
                    <a:pt x="76" y="217"/>
                    <a:pt x="72" y="233"/>
                  </a:cubicBezTo>
                  <a:cubicBezTo>
                    <a:pt x="68" y="249"/>
                    <a:pt x="72" y="253"/>
                    <a:pt x="72" y="26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2065" name="AutoShape 17"/>
            <p:cNvSpPr>
              <a:spLocks noChangeArrowheads="1"/>
            </p:cNvSpPr>
            <p:nvPr/>
          </p:nvSpPr>
          <p:spPr bwMode="auto">
            <a:xfrm flipV="1">
              <a:off x="3694" y="1704"/>
              <a:ext cx="290" cy="312"/>
            </a:xfrm>
            <a:custGeom>
              <a:avLst/>
              <a:gdLst>
                <a:gd name="G0" fmla="+- 6659 0 0"/>
                <a:gd name="G1" fmla="+- 21600 0 6659"/>
                <a:gd name="G2" fmla="*/ 6659 1 2"/>
                <a:gd name="G3" fmla="+- 21600 0 G2"/>
                <a:gd name="G4" fmla="+/ 6659 21600 2"/>
                <a:gd name="G5" fmla="+/ G1 0 2"/>
                <a:gd name="G6" fmla="*/ 21600 21600 6659"/>
                <a:gd name="G7" fmla="*/ G6 1 2"/>
                <a:gd name="G8" fmla="+- 21600 0 G7"/>
                <a:gd name="G9" fmla="*/ 21600 1 2"/>
                <a:gd name="G10" fmla="+- 6659 0 G9"/>
                <a:gd name="G11" fmla="?: G10 G8 0"/>
                <a:gd name="G12" fmla="?: G10 G7 21600"/>
                <a:gd name="T0" fmla="*/ 18270 w 21600"/>
                <a:gd name="T1" fmla="*/ 10800 h 21600"/>
                <a:gd name="T2" fmla="*/ 10800 w 21600"/>
                <a:gd name="T3" fmla="*/ 21600 h 21600"/>
                <a:gd name="T4" fmla="*/ 3330 w 21600"/>
                <a:gd name="T5" fmla="*/ 10800 h 21600"/>
                <a:gd name="T6" fmla="*/ 10800 w 21600"/>
                <a:gd name="T7" fmla="*/ 0 h 21600"/>
                <a:gd name="T8" fmla="*/ 5130 w 21600"/>
                <a:gd name="T9" fmla="*/ 5130 h 21600"/>
                <a:gd name="T10" fmla="*/ 16470 w 21600"/>
                <a:gd name="T11" fmla="*/ 16470 h 21600"/>
              </a:gdLst>
              <a:ahLst/>
              <a:cxnLst>
                <a:cxn ang="0">
                  <a:pos x="T0" y="T1"/>
                </a:cxn>
                <a:cxn ang="0">
                  <a:pos x="T2" y="T3"/>
                </a:cxn>
                <a:cxn ang="0">
                  <a:pos x="T4" y="T5"/>
                </a:cxn>
                <a:cxn ang="0">
                  <a:pos x="T6" y="T7"/>
                </a:cxn>
              </a:cxnLst>
              <a:rect l="T8" t="T9" r="T10" b="T11"/>
              <a:pathLst>
                <a:path w="21600" h="21600">
                  <a:moveTo>
                    <a:pt x="0" y="0"/>
                  </a:moveTo>
                  <a:lnTo>
                    <a:pt x="6659" y="21600"/>
                  </a:lnTo>
                  <a:lnTo>
                    <a:pt x="14941" y="21600"/>
                  </a:lnTo>
                  <a:lnTo>
                    <a:pt x="21600" y="0"/>
                  </a:lnTo>
                  <a:close/>
                </a:path>
              </a:pathLst>
            </a:cu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6" name="AutoShape 18"/>
            <p:cNvSpPr>
              <a:spLocks noChangeArrowheads="1"/>
            </p:cNvSpPr>
            <p:nvPr/>
          </p:nvSpPr>
          <p:spPr bwMode="auto">
            <a:xfrm>
              <a:off x="3794" y="1772"/>
              <a:ext cx="96" cy="223"/>
            </a:xfrm>
            <a:prstGeom prst="roundRect">
              <a:avLst>
                <a:gd name="adj" fmla="val 16667"/>
              </a:avLst>
            </a:prstGeom>
            <a:solidFill>
              <a:srgbClr val="0000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67" name="AutoShape 19"/>
            <p:cNvSpPr>
              <a:spLocks noChangeArrowheads="1"/>
            </p:cNvSpPr>
            <p:nvPr/>
          </p:nvSpPr>
          <p:spPr bwMode="auto">
            <a:xfrm>
              <a:off x="3710" y="1008"/>
              <a:ext cx="242" cy="401"/>
            </a:xfrm>
            <a:prstGeom prst="triangle">
              <a:avLst>
                <a:gd name="adj" fmla="val 5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2086" name="Group 38"/>
          <p:cNvGrpSpPr>
            <a:grpSpLocks/>
          </p:cNvGrpSpPr>
          <p:nvPr>
            <p:custDataLst>
              <p:tags r:id="rId3"/>
            </p:custDataLst>
          </p:nvPr>
        </p:nvGrpSpPr>
        <p:grpSpPr bwMode="auto">
          <a:xfrm>
            <a:off x="4324350" y="1268413"/>
            <a:ext cx="533400" cy="1143000"/>
            <a:chOff x="2688" y="1008"/>
            <a:chExt cx="384" cy="1008"/>
          </a:xfrm>
        </p:grpSpPr>
        <p:sp>
          <p:nvSpPr>
            <p:cNvPr id="2069" name="Oval 21"/>
            <p:cNvSpPr>
              <a:spLocks noChangeArrowheads="1"/>
            </p:cNvSpPr>
            <p:nvPr/>
          </p:nvSpPr>
          <p:spPr bwMode="auto">
            <a:xfrm>
              <a:off x="2775" y="1370"/>
              <a:ext cx="290" cy="357"/>
            </a:xfrm>
            <a:prstGeom prst="ellipse">
              <a:avLst/>
            </a:prstGeom>
            <a:gradFill rotWithShape="0">
              <a:gsLst>
                <a:gs pos="0">
                  <a:srgbClr val="FFFF99"/>
                </a:gs>
                <a:gs pos="100000">
                  <a:srgbClr val="FFFF99">
                    <a:gamma/>
                    <a:shade val="78824"/>
                    <a:invGamma/>
                  </a:srgb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0" name="Oval 22"/>
            <p:cNvSpPr>
              <a:spLocks noChangeArrowheads="1"/>
            </p:cNvSpPr>
            <p:nvPr/>
          </p:nvSpPr>
          <p:spPr bwMode="auto">
            <a:xfrm>
              <a:off x="2785" y="1460"/>
              <a:ext cx="97" cy="89"/>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1" name="Freeform 23"/>
            <p:cNvSpPr>
              <a:spLocks/>
            </p:cNvSpPr>
            <p:nvPr/>
          </p:nvSpPr>
          <p:spPr bwMode="auto">
            <a:xfrm>
              <a:off x="2688" y="1533"/>
              <a:ext cx="194" cy="60"/>
            </a:xfrm>
            <a:custGeom>
              <a:avLst/>
              <a:gdLst>
                <a:gd name="T0" fmla="*/ 99 w 192"/>
                <a:gd name="T1" fmla="*/ 0 h 65"/>
                <a:gd name="T2" fmla="*/ 0 w 192"/>
                <a:gd name="T3" fmla="*/ 65 h 65"/>
                <a:gd name="T4" fmla="*/ 128 w 192"/>
                <a:gd name="T5" fmla="*/ 65 h 65"/>
                <a:gd name="T6" fmla="*/ 192 w 192"/>
                <a:gd name="T7" fmla="*/ 65 h 65"/>
              </a:gdLst>
              <a:ahLst/>
              <a:cxnLst>
                <a:cxn ang="0">
                  <a:pos x="T0" y="T1"/>
                </a:cxn>
                <a:cxn ang="0">
                  <a:pos x="T2" y="T3"/>
                </a:cxn>
                <a:cxn ang="0">
                  <a:pos x="T4" y="T5"/>
                </a:cxn>
                <a:cxn ang="0">
                  <a:pos x="T6" y="T7"/>
                </a:cxn>
              </a:cxnLst>
              <a:rect l="0" t="0" r="r" b="b"/>
              <a:pathLst>
                <a:path w="192" h="65">
                  <a:moveTo>
                    <a:pt x="99" y="0"/>
                  </a:moveTo>
                  <a:lnTo>
                    <a:pt x="0" y="65"/>
                  </a:lnTo>
                  <a:lnTo>
                    <a:pt x="128" y="65"/>
                  </a:lnTo>
                  <a:lnTo>
                    <a:pt x="192" y="65"/>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2072" name="Freeform 24"/>
            <p:cNvSpPr>
              <a:spLocks/>
            </p:cNvSpPr>
            <p:nvPr/>
          </p:nvSpPr>
          <p:spPr bwMode="auto">
            <a:xfrm>
              <a:off x="2928" y="1463"/>
              <a:ext cx="70" cy="94"/>
            </a:xfrm>
            <a:custGeom>
              <a:avLst/>
              <a:gdLst>
                <a:gd name="T0" fmla="*/ 0 w 148"/>
                <a:gd name="T1" fmla="*/ 71 h 260"/>
                <a:gd name="T2" fmla="*/ 48 w 148"/>
                <a:gd name="T3" fmla="*/ 8 h 260"/>
                <a:gd name="T4" fmla="*/ 134 w 148"/>
                <a:gd name="T5" fmla="*/ 23 h 260"/>
                <a:gd name="T6" fmla="*/ 134 w 148"/>
                <a:gd name="T7" fmla="*/ 120 h 260"/>
                <a:gd name="T8" fmla="*/ 93 w 148"/>
                <a:gd name="T9" fmla="*/ 166 h 260"/>
                <a:gd name="T10" fmla="*/ 72 w 148"/>
                <a:gd name="T11" fmla="*/ 233 h 260"/>
                <a:gd name="T12" fmla="*/ 72 w 148"/>
                <a:gd name="T13" fmla="*/ 260 h 260"/>
              </a:gdLst>
              <a:ahLst/>
              <a:cxnLst>
                <a:cxn ang="0">
                  <a:pos x="T0" y="T1"/>
                </a:cxn>
                <a:cxn ang="0">
                  <a:pos x="T2" y="T3"/>
                </a:cxn>
                <a:cxn ang="0">
                  <a:pos x="T4" y="T5"/>
                </a:cxn>
                <a:cxn ang="0">
                  <a:pos x="T6" y="T7"/>
                </a:cxn>
                <a:cxn ang="0">
                  <a:pos x="T8" y="T9"/>
                </a:cxn>
                <a:cxn ang="0">
                  <a:pos x="T10" y="T11"/>
                </a:cxn>
                <a:cxn ang="0">
                  <a:pos x="T12" y="T13"/>
                </a:cxn>
              </a:cxnLst>
              <a:rect l="0" t="0" r="r" b="b"/>
              <a:pathLst>
                <a:path w="148" h="260">
                  <a:moveTo>
                    <a:pt x="0" y="71"/>
                  </a:moveTo>
                  <a:cubicBezTo>
                    <a:pt x="8" y="60"/>
                    <a:pt x="26" y="16"/>
                    <a:pt x="48" y="8"/>
                  </a:cubicBezTo>
                  <a:cubicBezTo>
                    <a:pt x="70" y="0"/>
                    <a:pt x="120" y="4"/>
                    <a:pt x="134" y="23"/>
                  </a:cubicBezTo>
                  <a:cubicBezTo>
                    <a:pt x="148" y="42"/>
                    <a:pt x="141" y="96"/>
                    <a:pt x="134" y="120"/>
                  </a:cubicBezTo>
                  <a:cubicBezTo>
                    <a:pt x="127" y="144"/>
                    <a:pt x="103" y="147"/>
                    <a:pt x="93" y="166"/>
                  </a:cubicBezTo>
                  <a:cubicBezTo>
                    <a:pt x="83" y="185"/>
                    <a:pt x="76" y="217"/>
                    <a:pt x="72" y="233"/>
                  </a:cubicBezTo>
                  <a:cubicBezTo>
                    <a:pt x="68" y="249"/>
                    <a:pt x="72" y="253"/>
                    <a:pt x="72" y="26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2073" name="AutoShape 25"/>
            <p:cNvSpPr>
              <a:spLocks noChangeArrowheads="1"/>
            </p:cNvSpPr>
            <p:nvPr/>
          </p:nvSpPr>
          <p:spPr bwMode="auto">
            <a:xfrm flipV="1">
              <a:off x="2782" y="1704"/>
              <a:ext cx="290" cy="312"/>
            </a:xfrm>
            <a:custGeom>
              <a:avLst/>
              <a:gdLst>
                <a:gd name="G0" fmla="+- 6659 0 0"/>
                <a:gd name="G1" fmla="+- 21600 0 6659"/>
                <a:gd name="G2" fmla="*/ 6659 1 2"/>
                <a:gd name="G3" fmla="+- 21600 0 G2"/>
                <a:gd name="G4" fmla="+/ 6659 21600 2"/>
                <a:gd name="G5" fmla="+/ G1 0 2"/>
                <a:gd name="G6" fmla="*/ 21600 21600 6659"/>
                <a:gd name="G7" fmla="*/ G6 1 2"/>
                <a:gd name="G8" fmla="+- 21600 0 G7"/>
                <a:gd name="G9" fmla="*/ 21600 1 2"/>
                <a:gd name="G10" fmla="+- 6659 0 G9"/>
                <a:gd name="G11" fmla="?: G10 G8 0"/>
                <a:gd name="G12" fmla="?: G10 G7 21600"/>
                <a:gd name="T0" fmla="*/ 18270 w 21600"/>
                <a:gd name="T1" fmla="*/ 10800 h 21600"/>
                <a:gd name="T2" fmla="*/ 10800 w 21600"/>
                <a:gd name="T3" fmla="*/ 21600 h 21600"/>
                <a:gd name="T4" fmla="*/ 3330 w 21600"/>
                <a:gd name="T5" fmla="*/ 10800 h 21600"/>
                <a:gd name="T6" fmla="*/ 10800 w 21600"/>
                <a:gd name="T7" fmla="*/ 0 h 21600"/>
                <a:gd name="T8" fmla="*/ 5130 w 21600"/>
                <a:gd name="T9" fmla="*/ 5130 h 21600"/>
                <a:gd name="T10" fmla="*/ 16470 w 21600"/>
                <a:gd name="T11" fmla="*/ 16470 h 21600"/>
              </a:gdLst>
              <a:ahLst/>
              <a:cxnLst>
                <a:cxn ang="0">
                  <a:pos x="T0" y="T1"/>
                </a:cxn>
                <a:cxn ang="0">
                  <a:pos x="T2" y="T3"/>
                </a:cxn>
                <a:cxn ang="0">
                  <a:pos x="T4" y="T5"/>
                </a:cxn>
                <a:cxn ang="0">
                  <a:pos x="T6" y="T7"/>
                </a:cxn>
              </a:cxnLst>
              <a:rect l="T8" t="T9" r="T10" b="T11"/>
              <a:pathLst>
                <a:path w="21600" h="21600">
                  <a:moveTo>
                    <a:pt x="0" y="0"/>
                  </a:moveTo>
                  <a:lnTo>
                    <a:pt x="6659" y="21600"/>
                  </a:lnTo>
                  <a:lnTo>
                    <a:pt x="14941" y="21600"/>
                  </a:lnTo>
                  <a:lnTo>
                    <a:pt x="21600" y="0"/>
                  </a:lnTo>
                  <a:close/>
                </a:path>
              </a:pathLst>
            </a:cu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4" name="AutoShape 26"/>
            <p:cNvSpPr>
              <a:spLocks noChangeArrowheads="1"/>
            </p:cNvSpPr>
            <p:nvPr/>
          </p:nvSpPr>
          <p:spPr bwMode="auto">
            <a:xfrm>
              <a:off x="2882" y="1772"/>
              <a:ext cx="96" cy="223"/>
            </a:xfrm>
            <a:prstGeom prst="roundRect">
              <a:avLst>
                <a:gd name="adj" fmla="val 16667"/>
              </a:avLst>
            </a:prstGeom>
            <a:solidFill>
              <a:srgbClr val="0000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5" name="AutoShape 27"/>
            <p:cNvSpPr>
              <a:spLocks noChangeArrowheads="1"/>
            </p:cNvSpPr>
            <p:nvPr/>
          </p:nvSpPr>
          <p:spPr bwMode="auto">
            <a:xfrm>
              <a:off x="2798" y="1008"/>
              <a:ext cx="242" cy="401"/>
            </a:xfrm>
            <a:prstGeom prst="triangle">
              <a:avLst>
                <a:gd name="adj" fmla="val 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2085" name="Group 37"/>
          <p:cNvGrpSpPr>
            <a:grpSpLocks/>
          </p:cNvGrpSpPr>
          <p:nvPr>
            <p:custDataLst>
              <p:tags r:id="rId4"/>
            </p:custDataLst>
          </p:nvPr>
        </p:nvGrpSpPr>
        <p:grpSpPr bwMode="auto">
          <a:xfrm>
            <a:off x="1447800" y="1066800"/>
            <a:ext cx="533400" cy="1143000"/>
            <a:chOff x="864" y="768"/>
            <a:chExt cx="384" cy="1008"/>
          </a:xfrm>
        </p:grpSpPr>
        <p:sp>
          <p:nvSpPr>
            <p:cNvPr id="2077" name="Oval 29"/>
            <p:cNvSpPr>
              <a:spLocks noChangeArrowheads="1"/>
            </p:cNvSpPr>
            <p:nvPr/>
          </p:nvSpPr>
          <p:spPr bwMode="auto">
            <a:xfrm flipH="1">
              <a:off x="871" y="1130"/>
              <a:ext cx="290" cy="357"/>
            </a:xfrm>
            <a:prstGeom prst="ellipse">
              <a:avLst/>
            </a:prstGeom>
            <a:gradFill rotWithShape="0">
              <a:gsLst>
                <a:gs pos="0">
                  <a:srgbClr val="FFFF99"/>
                </a:gs>
                <a:gs pos="100000">
                  <a:srgbClr val="FFFF99">
                    <a:gamma/>
                    <a:shade val="78824"/>
                    <a:invGamma/>
                  </a:srgb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8" name="Oval 30"/>
            <p:cNvSpPr>
              <a:spLocks noChangeArrowheads="1"/>
            </p:cNvSpPr>
            <p:nvPr/>
          </p:nvSpPr>
          <p:spPr bwMode="auto">
            <a:xfrm flipH="1">
              <a:off x="1054" y="1220"/>
              <a:ext cx="97" cy="89"/>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79" name="Freeform 31"/>
            <p:cNvSpPr>
              <a:spLocks/>
            </p:cNvSpPr>
            <p:nvPr/>
          </p:nvSpPr>
          <p:spPr bwMode="auto">
            <a:xfrm flipH="1">
              <a:off x="1054" y="1293"/>
              <a:ext cx="194" cy="60"/>
            </a:xfrm>
            <a:custGeom>
              <a:avLst/>
              <a:gdLst>
                <a:gd name="T0" fmla="*/ 99 w 192"/>
                <a:gd name="T1" fmla="*/ 0 h 65"/>
                <a:gd name="T2" fmla="*/ 0 w 192"/>
                <a:gd name="T3" fmla="*/ 65 h 65"/>
                <a:gd name="T4" fmla="*/ 128 w 192"/>
                <a:gd name="T5" fmla="*/ 65 h 65"/>
                <a:gd name="T6" fmla="*/ 192 w 192"/>
                <a:gd name="T7" fmla="*/ 65 h 65"/>
              </a:gdLst>
              <a:ahLst/>
              <a:cxnLst>
                <a:cxn ang="0">
                  <a:pos x="T0" y="T1"/>
                </a:cxn>
                <a:cxn ang="0">
                  <a:pos x="T2" y="T3"/>
                </a:cxn>
                <a:cxn ang="0">
                  <a:pos x="T4" y="T5"/>
                </a:cxn>
                <a:cxn ang="0">
                  <a:pos x="T6" y="T7"/>
                </a:cxn>
              </a:cxnLst>
              <a:rect l="0" t="0" r="r" b="b"/>
              <a:pathLst>
                <a:path w="192" h="65">
                  <a:moveTo>
                    <a:pt x="99" y="0"/>
                  </a:moveTo>
                  <a:lnTo>
                    <a:pt x="0" y="65"/>
                  </a:lnTo>
                  <a:lnTo>
                    <a:pt x="128" y="65"/>
                  </a:lnTo>
                  <a:lnTo>
                    <a:pt x="192" y="65"/>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2080" name="Freeform 32"/>
            <p:cNvSpPr>
              <a:spLocks/>
            </p:cNvSpPr>
            <p:nvPr/>
          </p:nvSpPr>
          <p:spPr bwMode="auto">
            <a:xfrm flipH="1">
              <a:off x="938" y="1223"/>
              <a:ext cx="70" cy="94"/>
            </a:xfrm>
            <a:custGeom>
              <a:avLst/>
              <a:gdLst>
                <a:gd name="T0" fmla="*/ 0 w 148"/>
                <a:gd name="T1" fmla="*/ 71 h 260"/>
                <a:gd name="T2" fmla="*/ 48 w 148"/>
                <a:gd name="T3" fmla="*/ 8 h 260"/>
                <a:gd name="T4" fmla="*/ 134 w 148"/>
                <a:gd name="T5" fmla="*/ 23 h 260"/>
                <a:gd name="T6" fmla="*/ 134 w 148"/>
                <a:gd name="T7" fmla="*/ 120 h 260"/>
                <a:gd name="T8" fmla="*/ 93 w 148"/>
                <a:gd name="T9" fmla="*/ 166 h 260"/>
                <a:gd name="T10" fmla="*/ 72 w 148"/>
                <a:gd name="T11" fmla="*/ 233 h 260"/>
                <a:gd name="T12" fmla="*/ 72 w 148"/>
                <a:gd name="T13" fmla="*/ 260 h 260"/>
              </a:gdLst>
              <a:ahLst/>
              <a:cxnLst>
                <a:cxn ang="0">
                  <a:pos x="T0" y="T1"/>
                </a:cxn>
                <a:cxn ang="0">
                  <a:pos x="T2" y="T3"/>
                </a:cxn>
                <a:cxn ang="0">
                  <a:pos x="T4" y="T5"/>
                </a:cxn>
                <a:cxn ang="0">
                  <a:pos x="T6" y="T7"/>
                </a:cxn>
                <a:cxn ang="0">
                  <a:pos x="T8" y="T9"/>
                </a:cxn>
                <a:cxn ang="0">
                  <a:pos x="T10" y="T11"/>
                </a:cxn>
                <a:cxn ang="0">
                  <a:pos x="T12" y="T13"/>
                </a:cxn>
              </a:cxnLst>
              <a:rect l="0" t="0" r="r" b="b"/>
              <a:pathLst>
                <a:path w="148" h="260">
                  <a:moveTo>
                    <a:pt x="0" y="71"/>
                  </a:moveTo>
                  <a:cubicBezTo>
                    <a:pt x="8" y="60"/>
                    <a:pt x="26" y="16"/>
                    <a:pt x="48" y="8"/>
                  </a:cubicBezTo>
                  <a:cubicBezTo>
                    <a:pt x="70" y="0"/>
                    <a:pt x="120" y="4"/>
                    <a:pt x="134" y="23"/>
                  </a:cubicBezTo>
                  <a:cubicBezTo>
                    <a:pt x="148" y="42"/>
                    <a:pt x="141" y="96"/>
                    <a:pt x="134" y="120"/>
                  </a:cubicBezTo>
                  <a:cubicBezTo>
                    <a:pt x="127" y="144"/>
                    <a:pt x="103" y="147"/>
                    <a:pt x="93" y="166"/>
                  </a:cubicBezTo>
                  <a:cubicBezTo>
                    <a:pt x="83" y="185"/>
                    <a:pt x="76" y="217"/>
                    <a:pt x="72" y="233"/>
                  </a:cubicBezTo>
                  <a:cubicBezTo>
                    <a:pt x="68" y="249"/>
                    <a:pt x="72" y="253"/>
                    <a:pt x="72" y="26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2081" name="AutoShape 33"/>
            <p:cNvSpPr>
              <a:spLocks noChangeArrowheads="1"/>
            </p:cNvSpPr>
            <p:nvPr/>
          </p:nvSpPr>
          <p:spPr bwMode="auto">
            <a:xfrm flipH="1" flipV="1">
              <a:off x="864" y="1464"/>
              <a:ext cx="290" cy="312"/>
            </a:xfrm>
            <a:custGeom>
              <a:avLst/>
              <a:gdLst>
                <a:gd name="G0" fmla="+- 6659 0 0"/>
                <a:gd name="G1" fmla="+- 21600 0 6659"/>
                <a:gd name="G2" fmla="*/ 6659 1 2"/>
                <a:gd name="G3" fmla="+- 21600 0 G2"/>
                <a:gd name="G4" fmla="+/ 6659 21600 2"/>
                <a:gd name="G5" fmla="+/ G1 0 2"/>
                <a:gd name="G6" fmla="*/ 21600 21600 6659"/>
                <a:gd name="G7" fmla="*/ G6 1 2"/>
                <a:gd name="G8" fmla="+- 21600 0 G7"/>
                <a:gd name="G9" fmla="*/ 21600 1 2"/>
                <a:gd name="G10" fmla="+- 6659 0 G9"/>
                <a:gd name="G11" fmla="?: G10 G8 0"/>
                <a:gd name="G12" fmla="?: G10 G7 21600"/>
                <a:gd name="T0" fmla="*/ 18270 w 21600"/>
                <a:gd name="T1" fmla="*/ 10800 h 21600"/>
                <a:gd name="T2" fmla="*/ 10800 w 21600"/>
                <a:gd name="T3" fmla="*/ 21600 h 21600"/>
                <a:gd name="T4" fmla="*/ 3330 w 21600"/>
                <a:gd name="T5" fmla="*/ 10800 h 21600"/>
                <a:gd name="T6" fmla="*/ 10800 w 21600"/>
                <a:gd name="T7" fmla="*/ 0 h 21600"/>
                <a:gd name="T8" fmla="*/ 5130 w 21600"/>
                <a:gd name="T9" fmla="*/ 5130 h 21600"/>
                <a:gd name="T10" fmla="*/ 16470 w 21600"/>
                <a:gd name="T11" fmla="*/ 16470 h 21600"/>
              </a:gdLst>
              <a:ahLst/>
              <a:cxnLst>
                <a:cxn ang="0">
                  <a:pos x="T0" y="T1"/>
                </a:cxn>
                <a:cxn ang="0">
                  <a:pos x="T2" y="T3"/>
                </a:cxn>
                <a:cxn ang="0">
                  <a:pos x="T4" y="T5"/>
                </a:cxn>
                <a:cxn ang="0">
                  <a:pos x="T6" y="T7"/>
                </a:cxn>
              </a:cxnLst>
              <a:rect l="T8" t="T9" r="T10" b="T11"/>
              <a:pathLst>
                <a:path w="21600" h="21600">
                  <a:moveTo>
                    <a:pt x="0" y="0"/>
                  </a:moveTo>
                  <a:lnTo>
                    <a:pt x="6659" y="21600"/>
                  </a:lnTo>
                  <a:lnTo>
                    <a:pt x="14941" y="21600"/>
                  </a:lnTo>
                  <a:lnTo>
                    <a:pt x="21600" y="0"/>
                  </a:lnTo>
                  <a:close/>
                </a:path>
              </a:pathLst>
            </a:cu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82" name="AutoShape 34"/>
            <p:cNvSpPr>
              <a:spLocks noChangeArrowheads="1"/>
            </p:cNvSpPr>
            <p:nvPr/>
          </p:nvSpPr>
          <p:spPr bwMode="auto">
            <a:xfrm flipH="1">
              <a:off x="958" y="1532"/>
              <a:ext cx="96" cy="223"/>
            </a:xfrm>
            <a:prstGeom prst="roundRect">
              <a:avLst>
                <a:gd name="adj" fmla="val 16667"/>
              </a:avLst>
            </a:prstGeom>
            <a:solidFill>
              <a:srgbClr val="0000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083" name="AutoShape 35"/>
            <p:cNvSpPr>
              <a:spLocks noChangeArrowheads="1"/>
            </p:cNvSpPr>
            <p:nvPr/>
          </p:nvSpPr>
          <p:spPr bwMode="auto">
            <a:xfrm flipH="1">
              <a:off x="896" y="768"/>
              <a:ext cx="242" cy="401"/>
            </a:xfrm>
            <a:prstGeom prst="triangle">
              <a:avLst>
                <a:gd name="adj" fmla="val 5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2084" name="Rectangle 36"/>
          <p:cNvSpPr>
            <a:spLocks noChangeArrowheads="1"/>
          </p:cNvSpPr>
          <p:nvPr>
            <p:custDataLst>
              <p:tags r:id="rId5"/>
            </p:custDataLst>
          </p:nvPr>
        </p:nvSpPr>
        <p:spPr bwMode="auto">
          <a:xfrm>
            <a:off x="2314575" y="795338"/>
            <a:ext cx="604838" cy="2286000"/>
          </a:xfrm>
          <a:prstGeom prst="rect">
            <a:avLst/>
          </a:prstGeom>
          <a:gradFill rotWithShape="0">
            <a:gsLst>
              <a:gs pos="0">
                <a:srgbClr val="777777"/>
              </a:gs>
              <a:gs pos="100000">
                <a:schemeClr val="tx2"/>
              </a:gs>
            </a:gsLst>
            <a:lin ang="5400000" scaled="1"/>
          </a:gradFill>
          <a:ln w="9525">
            <a:miter lim="800000"/>
            <a:headEnd/>
            <a:tailEnd/>
          </a:ln>
          <a:effectLst/>
          <a:scene3d>
            <a:camera prst="legacyPerspectiveTopRight"/>
            <a:lightRig rig="legacyFlat3" dir="b"/>
          </a:scene3d>
          <a:sp3d extrusionH="11403000" prstMaterial="legacyMatte">
            <a:bevelT w="13500" h="13500" prst="angle"/>
            <a:bevelB w="13500" h="13500" prst="angle"/>
            <a:extrusionClr>
              <a:srgbClr val="777777"/>
            </a:extrusionClr>
            <a:contourClr>
              <a:srgbClr val="777777"/>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fr-CH"/>
          </a:p>
        </p:txBody>
      </p:sp>
      <p:sp>
        <p:nvSpPr>
          <p:cNvPr id="2089" name="Rectangle 41"/>
          <p:cNvSpPr>
            <a:spLocks noChangeArrowheads="1"/>
          </p:cNvSpPr>
          <p:nvPr>
            <p:custDataLst>
              <p:tags r:id="rId6"/>
            </p:custDataLst>
          </p:nvPr>
        </p:nvSpPr>
        <p:spPr bwMode="auto">
          <a:xfrm>
            <a:off x="1447800" y="2286000"/>
            <a:ext cx="400050" cy="381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a:latin typeface="Cooper Black" panose="0208090404030B020404" pitchFamily="18" charset="0"/>
              </a:rPr>
              <a:t>A</a:t>
            </a:r>
          </a:p>
        </p:txBody>
      </p:sp>
      <p:sp>
        <p:nvSpPr>
          <p:cNvPr id="2091" name="Rectangle 43"/>
          <p:cNvSpPr>
            <a:spLocks noChangeArrowheads="1"/>
          </p:cNvSpPr>
          <p:nvPr>
            <p:custDataLst>
              <p:tags r:id="rId7"/>
            </p:custDataLst>
          </p:nvPr>
        </p:nvSpPr>
        <p:spPr bwMode="auto">
          <a:xfrm>
            <a:off x="4476750" y="2487613"/>
            <a:ext cx="400050" cy="381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a:latin typeface="Cooper Black" panose="0208090404030B020404" pitchFamily="18" charset="0"/>
              </a:rPr>
              <a:t>B</a:t>
            </a:r>
          </a:p>
        </p:txBody>
      </p:sp>
      <p:sp>
        <p:nvSpPr>
          <p:cNvPr id="2092" name="Rectangle 44"/>
          <p:cNvSpPr>
            <a:spLocks noChangeArrowheads="1"/>
          </p:cNvSpPr>
          <p:nvPr>
            <p:custDataLst>
              <p:tags r:id="rId8"/>
            </p:custDataLst>
          </p:nvPr>
        </p:nvSpPr>
        <p:spPr bwMode="auto">
          <a:xfrm>
            <a:off x="5924550" y="2487613"/>
            <a:ext cx="400050" cy="381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a:latin typeface="Cooper Black" panose="0208090404030B020404" pitchFamily="18" charset="0"/>
              </a:rPr>
              <a:t>C</a:t>
            </a:r>
          </a:p>
        </p:txBody>
      </p:sp>
      <p:sp>
        <p:nvSpPr>
          <p:cNvPr id="2093" name="Rectangle 45"/>
          <p:cNvSpPr>
            <a:spLocks noChangeArrowheads="1"/>
          </p:cNvSpPr>
          <p:nvPr>
            <p:custDataLst>
              <p:tags r:id="rId9"/>
            </p:custDataLst>
          </p:nvPr>
        </p:nvSpPr>
        <p:spPr bwMode="auto">
          <a:xfrm>
            <a:off x="7296150" y="2487613"/>
            <a:ext cx="400050" cy="381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FR" altLang="fr-FR">
                <a:latin typeface="Cooper Black" panose="0208090404030B020404" pitchFamily="18" charset="0"/>
              </a:rPr>
              <a:t>D</a:t>
            </a:r>
          </a:p>
        </p:txBody>
      </p:sp>
      <p:sp>
        <p:nvSpPr>
          <p:cNvPr id="2094" name="Line 46"/>
          <p:cNvSpPr>
            <a:spLocks noChangeShapeType="1"/>
          </p:cNvSpPr>
          <p:nvPr>
            <p:custDataLst>
              <p:tags r:id="rId10"/>
            </p:custDataLst>
          </p:nvPr>
        </p:nvSpPr>
        <p:spPr bwMode="auto">
          <a:xfrm>
            <a:off x="838200" y="2209800"/>
            <a:ext cx="1466850" cy="1588"/>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2095" name="Line 47"/>
          <p:cNvSpPr>
            <a:spLocks noChangeShapeType="1"/>
          </p:cNvSpPr>
          <p:nvPr>
            <p:custDataLst>
              <p:tags r:id="rId11"/>
            </p:custDataLst>
          </p:nvPr>
        </p:nvSpPr>
        <p:spPr bwMode="auto">
          <a:xfrm>
            <a:off x="3200400" y="2422525"/>
            <a:ext cx="4867275" cy="1588"/>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2096" name="Text Box 48"/>
          <p:cNvSpPr txBox="1">
            <a:spLocks noChangeArrowheads="1"/>
          </p:cNvSpPr>
          <p:nvPr>
            <p:custDataLst>
              <p:tags r:id="rId12"/>
            </p:custDataLst>
          </p:nvPr>
        </p:nvSpPr>
        <p:spPr bwMode="auto">
          <a:xfrm>
            <a:off x="304800" y="3200400"/>
            <a:ext cx="8534400" cy="340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altLang="fr-FR" sz="1600">
                <a:latin typeface="Comic Sans MS" panose="030F0702030302020204" pitchFamily="66" charset="0"/>
              </a:rPr>
              <a:t>Ci-de</a:t>
            </a:r>
            <a:r>
              <a:rPr lang="fr-CH" altLang="fr-FR" sz="1600">
                <a:latin typeface="Comic Sans MS" panose="030F0702030302020204" pitchFamily="66" charset="0"/>
              </a:rPr>
              <a:t>s</a:t>
            </a:r>
            <a:r>
              <a:rPr lang="fr-FR" altLang="fr-FR" sz="1600">
                <a:latin typeface="Comic Sans MS" panose="030F0702030302020204" pitchFamily="66" charset="0"/>
              </a:rPr>
              <a:t>sus, il y a 4 hommes enterrés dans le sol jusqu’au cou. Ils ne peuvent pas bouger donc, ils ne peuvent voir que devant eux. Entre A et B il y un mur de ciment au travers duquel on ne peut pas voir. Ils savent que deux d’entre-eux portent un chapeau noir et les deux autres portent un chapeau blanc </a:t>
            </a:r>
            <a:r>
              <a:rPr lang="fr-FR" altLang="fr-FR" sz="1400" i="1">
                <a:latin typeface="Comic Sans MS" panose="030F0702030302020204" pitchFamily="66" charset="0"/>
              </a:rPr>
              <a:t>(2 chapeaux blancs et 2 chapeaux noirs au total).</a:t>
            </a:r>
          </a:p>
          <a:p>
            <a:pPr algn="l">
              <a:spcBef>
                <a:spcPct val="50000"/>
              </a:spcBef>
            </a:pPr>
            <a:r>
              <a:rPr lang="fr-FR" altLang="fr-FR" sz="1600">
                <a:latin typeface="Comic Sans MS" panose="030F0702030302020204" pitchFamily="66" charset="0"/>
              </a:rPr>
              <a:t>Mais ils ne savent pas de quelle couleur ils sont eux-même coiffés. Afin d’éviter d’être fusillé, l’un d’entre eux doit crier au bourreau la couleur de son chapeau. Si ils donne</a:t>
            </a:r>
            <a:r>
              <a:rPr lang="fr-CH" altLang="fr-FR" sz="1600">
                <a:latin typeface="Comic Sans MS" panose="030F0702030302020204" pitchFamily="66" charset="0"/>
              </a:rPr>
              <a:t>nt</a:t>
            </a:r>
            <a:r>
              <a:rPr lang="fr-FR" altLang="fr-FR" sz="1600">
                <a:latin typeface="Comic Sans MS" panose="030F0702030302020204" pitchFamily="66" charset="0"/>
              </a:rPr>
              <a:t> une fausse réponse, tous seront fusillés. Ils ne sont pas autorisés à se parler et ils ont dix minutes pour trouver la solution.</a:t>
            </a:r>
          </a:p>
          <a:p>
            <a:pPr algn="l">
              <a:spcBef>
                <a:spcPct val="50000"/>
              </a:spcBef>
            </a:pPr>
            <a:r>
              <a:rPr lang="fr-FR" altLang="fr-FR" sz="1800">
                <a:solidFill>
                  <a:srgbClr val="FF0000"/>
                </a:solidFill>
                <a:latin typeface="Comic Sans MS" panose="030F0702030302020204" pitchFamily="66" charset="0"/>
              </a:rPr>
              <a:t>Au bout d’une minute :</a:t>
            </a:r>
          </a:p>
          <a:p>
            <a:pPr algn="l">
              <a:spcBef>
                <a:spcPct val="50000"/>
              </a:spcBef>
              <a:buFont typeface="Wingdings" panose="05000000000000000000" pitchFamily="2" charset="2"/>
              <a:buChar char="§"/>
            </a:pPr>
            <a:r>
              <a:rPr lang="fr-FR" altLang="fr-FR" sz="1800">
                <a:solidFill>
                  <a:srgbClr val="FF0000"/>
                </a:solidFill>
                <a:latin typeface="Comic Sans MS" panose="030F0702030302020204" pitchFamily="66" charset="0"/>
              </a:rPr>
              <a:t> Lequel d’entre eux appelle de bourreau ?</a:t>
            </a:r>
          </a:p>
          <a:p>
            <a:pPr algn="l">
              <a:spcBef>
                <a:spcPct val="50000"/>
              </a:spcBef>
              <a:buFont typeface="Wingdings" panose="05000000000000000000" pitchFamily="2" charset="2"/>
              <a:buChar char="§"/>
            </a:pPr>
            <a:r>
              <a:rPr lang="fr-FR" altLang="fr-FR" sz="1800">
                <a:solidFill>
                  <a:srgbClr val="FF0000"/>
                </a:solidFill>
                <a:latin typeface="Comic Sans MS" panose="030F0702030302020204" pitchFamily="66" charset="0"/>
              </a:rPr>
              <a:t> Pourquoi est-il certain à 100% de la couleur de son chapeau ?</a:t>
            </a:r>
          </a:p>
        </p:txBody>
      </p:sp>
      <p:sp>
        <p:nvSpPr>
          <p:cNvPr id="2097" name="Rectangle 49"/>
          <p:cNvSpPr>
            <a:spLocks noChangeArrowheads="1"/>
          </p:cNvSpPr>
          <p:nvPr>
            <p:custDataLst>
              <p:tags r:id="rId1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automon"/>
          <p:cNvPicPr>
            <a:picLocks noChangeAspect="1" noChangeArrowheads="1"/>
          </p:cNvPicPr>
          <p:nvPr>
            <p:custDataLst>
              <p:tags r:id="rId1"/>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2057400" y="1676400"/>
            <a:ext cx="14478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autodes"/>
          <p:cNvPicPr>
            <a:picLocks noChangeAspect="1" noChangeArrowheads="1"/>
          </p:cNvPicPr>
          <p:nvPr>
            <p:custDataLst>
              <p:tags r:id="rId2"/>
            </p:custDataLst>
          </p:nvPr>
        </p:nvPicPr>
        <p:blipFill>
          <a:blip r:embed="rId17" cstate="print">
            <a:extLst>
              <a:ext uri="{28A0092B-C50C-407E-A947-70E740481C1C}">
                <a14:useLocalDpi xmlns:a14="http://schemas.microsoft.com/office/drawing/2010/main" val="0"/>
              </a:ext>
            </a:extLst>
          </a:blip>
          <a:srcRect/>
          <a:stretch>
            <a:fillRect/>
          </a:stretch>
        </p:blipFill>
        <p:spPr bwMode="auto">
          <a:xfrm>
            <a:off x="4876800" y="1447800"/>
            <a:ext cx="1447800" cy="1447800"/>
          </a:xfrm>
          <a:prstGeom prst="rect">
            <a:avLst/>
          </a:prstGeom>
          <a:noFill/>
          <a:extLst>
            <a:ext uri="{909E8E84-426E-40DD-AFC4-6F175D3DCCD1}">
              <a14:hiddenFill xmlns:a14="http://schemas.microsoft.com/office/drawing/2010/main">
                <a:solidFill>
                  <a:srgbClr val="FFFFFF"/>
                </a:solidFill>
              </a14:hiddenFill>
            </a:ext>
          </a:extLst>
        </p:spPr>
      </p:pic>
      <p:sp>
        <p:nvSpPr>
          <p:cNvPr id="3080" name="Line 8"/>
          <p:cNvSpPr>
            <a:spLocks noChangeShapeType="1"/>
          </p:cNvSpPr>
          <p:nvPr>
            <p:custDataLst>
              <p:tags r:id="rId3"/>
            </p:custDataLst>
          </p:nvPr>
        </p:nvSpPr>
        <p:spPr bwMode="auto">
          <a:xfrm flipV="1">
            <a:off x="2244725" y="1258888"/>
            <a:ext cx="2017713" cy="2206625"/>
          </a:xfrm>
          <a:prstGeom prst="line">
            <a:avLst/>
          </a:prstGeom>
          <a:noFill/>
          <a:ln w="57150" cmpd="thickThin">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3082" name="Line 10"/>
          <p:cNvSpPr>
            <a:spLocks noChangeShapeType="1"/>
          </p:cNvSpPr>
          <p:nvPr>
            <p:custDataLst>
              <p:tags r:id="rId4"/>
            </p:custDataLst>
          </p:nvPr>
        </p:nvSpPr>
        <p:spPr bwMode="auto">
          <a:xfrm flipH="1" flipV="1">
            <a:off x="4267200" y="1219200"/>
            <a:ext cx="2017713" cy="2206625"/>
          </a:xfrm>
          <a:prstGeom prst="line">
            <a:avLst/>
          </a:prstGeom>
          <a:noFill/>
          <a:ln w="57150" cmpd="thickThin">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3083" name="Rectangle 11"/>
          <p:cNvSpPr>
            <a:spLocks noChangeArrowheads="1"/>
          </p:cNvSpPr>
          <p:nvPr>
            <p:custDataLst>
              <p:tags r:id="rId5"/>
            </p:custDataLst>
          </p:nvPr>
        </p:nvSpPr>
        <p:spPr bwMode="auto">
          <a:xfrm rot="-2842990">
            <a:off x="2367757" y="2280443"/>
            <a:ext cx="2133600" cy="4683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600" b="1"/>
              <a:t>30 km/h</a:t>
            </a:r>
            <a:endParaRPr lang="fr-FR" altLang="fr-FR" sz="1600" b="1"/>
          </a:p>
        </p:txBody>
      </p:sp>
      <p:sp>
        <p:nvSpPr>
          <p:cNvPr id="3084" name="Rectangle 12"/>
          <p:cNvSpPr>
            <a:spLocks noChangeArrowheads="1"/>
          </p:cNvSpPr>
          <p:nvPr>
            <p:custDataLst>
              <p:tags r:id="rId6"/>
            </p:custDataLst>
          </p:nvPr>
        </p:nvSpPr>
        <p:spPr bwMode="auto">
          <a:xfrm rot="2828406" flipH="1">
            <a:off x="4000500" y="2324100"/>
            <a:ext cx="2133600" cy="381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b="1"/>
              <a:t>?</a:t>
            </a:r>
            <a:r>
              <a:rPr lang="fr-CH" altLang="fr-FR" sz="1600" b="1"/>
              <a:t> km/h</a:t>
            </a:r>
            <a:endParaRPr lang="fr-FR" altLang="fr-FR" sz="1600" b="1"/>
          </a:p>
        </p:txBody>
      </p:sp>
      <p:sp>
        <p:nvSpPr>
          <p:cNvPr id="3086" name="Line 14"/>
          <p:cNvSpPr>
            <a:spLocks noChangeShapeType="1"/>
          </p:cNvSpPr>
          <p:nvPr>
            <p:custDataLst>
              <p:tags r:id="rId7"/>
            </p:custDataLst>
          </p:nvPr>
        </p:nvSpPr>
        <p:spPr bwMode="auto">
          <a:xfrm rot="-2861061">
            <a:off x="800100" y="1562100"/>
            <a:ext cx="29718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3088" name="Text Box 16"/>
          <p:cNvSpPr txBox="1">
            <a:spLocks noChangeArrowheads="1"/>
          </p:cNvSpPr>
          <p:nvPr>
            <p:custDataLst>
              <p:tags r:id="rId8"/>
            </p:custDataLst>
          </p:nvPr>
        </p:nvSpPr>
        <p:spPr bwMode="auto">
          <a:xfrm rot="-2792045">
            <a:off x="1478757" y="1340643"/>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sz="1800"/>
              <a:t>1 km</a:t>
            </a:r>
            <a:endParaRPr lang="fr-FR" altLang="fr-FR" sz="1800"/>
          </a:p>
        </p:txBody>
      </p:sp>
      <p:sp>
        <p:nvSpPr>
          <p:cNvPr id="3089" name="Text Box 17"/>
          <p:cNvSpPr txBox="1">
            <a:spLocks noChangeArrowheads="1"/>
          </p:cNvSpPr>
          <p:nvPr>
            <p:custDataLst>
              <p:tags r:id="rId9"/>
            </p:custDataLst>
          </p:nvPr>
        </p:nvSpPr>
        <p:spPr bwMode="auto">
          <a:xfrm rot="2833827">
            <a:off x="5974557" y="1416843"/>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sz="1800"/>
              <a:t>1 km</a:t>
            </a:r>
            <a:endParaRPr lang="fr-FR" altLang="fr-FR" sz="1800"/>
          </a:p>
        </p:txBody>
      </p:sp>
      <p:sp>
        <p:nvSpPr>
          <p:cNvPr id="3090" name="Text Box 18"/>
          <p:cNvSpPr txBox="1">
            <a:spLocks noChangeArrowheads="1"/>
          </p:cNvSpPr>
          <p:nvPr>
            <p:custDataLst>
              <p:tags r:id="rId10"/>
            </p:custDataLst>
          </p:nvPr>
        </p:nvSpPr>
        <p:spPr bwMode="auto">
          <a:xfrm>
            <a:off x="1371600" y="4191000"/>
            <a:ext cx="6477000" cy="206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600">
                <a:latin typeface="Comic Sans MS" panose="030F0702030302020204" pitchFamily="66" charset="0"/>
              </a:rPr>
              <a:t>Un automobiliste gravit une côte de 1 km à 30 km à l’heure. A quelle vitesse doit-il effectuer la descente, de 1 km également, pour avoir parcouru la distance totale de 2 km à 60 km à l’heure ?</a:t>
            </a:r>
          </a:p>
          <a:p>
            <a:pPr algn="l">
              <a:spcBef>
                <a:spcPct val="50000"/>
              </a:spcBef>
              <a:buFont typeface="Wingdings" panose="05000000000000000000" pitchFamily="2" charset="2"/>
              <a:buChar char="Ø"/>
            </a:pPr>
            <a:r>
              <a:rPr lang="fr-CH" altLang="fr-FR" sz="1600">
                <a:solidFill>
                  <a:srgbClr val="FF0000"/>
                </a:solidFill>
                <a:latin typeface="Comic Sans MS" panose="030F0702030302020204" pitchFamily="66" charset="0"/>
              </a:rPr>
              <a:t>  </a:t>
            </a:r>
            <a:r>
              <a:rPr lang="fr-CH" altLang="fr-FR" sz="1800">
                <a:solidFill>
                  <a:srgbClr val="FF0000"/>
                </a:solidFill>
                <a:latin typeface="Comic Sans MS" panose="030F0702030302020204" pitchFamily="66" charset="0"/>
              </a:rPr>
              <a:t>90   km/h ?</a:t>
            </a:r>
          </a:p>
          <a:p>
            <a:pPr algn="l">
              <a:spcBef>
                <a:spcPct val="50000"/>
              </a:spcBef>
              <a:buFont typeface="Wingdings" panose="05000000000000000000" pitchFamily="2" charset="2"/>
              <a:buChar char="Ø"/>
            </a:pPr>
            <a:r>
              <a:rPr lang="fr-CH" altLang="fr-FR" sz="1800">
                <a:solidFill>
                  <a:srgbClr val="FF0000"/>
                </a:solidFill>
                <a:latin typeface="Comic Sans MS" panose="030F0702030302020204" pitchFamily="66" charset="0"/>
              </a:rPr>
              <a:t>  120 km/h ?</a:t>
            </a:r>
          </a:p>
          <a:p>
            <a:pPr algn="l">
              <a:spcBef>
                <a:spcPct val="50000"/>
              </a:spcBef>
              <a:buFont typeface="Wingdings" panose="05000000000000000000" pitchFamily="2" charset="2"/>
              <a:buChar char="Ø"/>
            </a:pPr>
            <a:r>
              <a:rPr lang="fr-CH" altLang="fr-FR" sz="1800">
                <a:solidFill>
                  <a:srgbClr val="FF0000"/>
                </a:solidFill>
                <a:latin typeface="Comic Sans MS" panose="030F0702030302020204" pitchFamily="66" charset="0"/>
              </a:rPr>
              <a:t>  180 km/h ?</a:t>
            </a:r>
            <a:endParaRPr lang="fr-FR" altLang="fr-FR" sz="1800" i="1">
              <a:solidFill>
                <a:srgbClr val="FF0000"/>
              </a:solidFill>
              <a:latin typeface="Comic Sans MS" panose="030F0702030302020204" pitchFamily="66" charset="0"/>
            </a:endParaRPr>
          </a:p>
        </p:txBody>
      </p:sp>
      <p:sp>
        <p:nvSpPr>
          <p:cNvPr id="3093" name="Line 21"/>
          <p:cNvSpPr>
            <a:spLocks noChangeShapeType="1"/>
          </p:cNvSpPr>
          <p:nvPr>
            <p:custDataLst>
              <p:tags r:id="rId11"/>
            </p:custDataLst>
          </p:nvPr>
        </p:nvSpPr>
        <p:spPr bwMode="auto">
          <a:xfrm rot="2861061" flipH="1">
            <a:off x="4838700" y="1562100"/>
            <a:ext cx="29718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3094" name="Line 22"/>
          <p:cNvSpPr>
            <a:spLocks noChangeShapeType="1"/>
          </p:cNvSpPr>
          <p:nvPr>
            <p:custDataLst>
              <p:tags r:id="rId12"/>
            </p:custDataLst>
          </p:nvPr>
        </p:nvSpPr>
        <p:spPr bwMode="auto">
          <a:xfrm>
            <a:off x="1676400" y="3962400"/>
            <a:ext cx="5257800" cy="0"/>
          </a:xfrm>
          <a:prstGeom prst="line">
            <a:avLst/>
          </a:prstGeom>
          <a:noFill/>
          <a:ln w="9525">
            <a:solidFill>
              <a:schemeClr val="tx1"/>
            </a:solidFill>
            <a:prstDash val="sysDot"/>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H"/>
          </a:p>
        </p:txBody>
      </p:sp>
      <p:sp>
        <p:nvSpPr>
          <p:cNvPr id="3095" name="Text Box 23"/>
          <p:cNvSpPr txBox="1">
            <a:spLocks noChangeArrowheads="1"/>
          </p:cNvSpPr>
          <p:nvPr>
            <p:custDataLst>
              <p:tags r:id="rId13"/>
            </p:custDataLst>
          </p:nvPr>
        </p:nvSpPr>
        <p:spPr bwMode="auto">
          <a:xfrm>
            <a:off x="2895600" y="3657600"/>
            <a:ext cx="3505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600"/>
              <a:t>Moyenne :60 km/h sur 2 km</a:t>
            </a:r>
            <a:endParaRPr lang="fr-FR" altLang="fr-FR" sz="1600"/>
          </a:p>
        </p:txBody>
      </p:sp>
      <p:sp>
        <p:nvSpPr>
          <p:cNvPr id="3096" name="Rectangle 24"/>
          <p:cNvSpPr>
            <a:spLocks noChangeArrowheads="1"/>
          </p:cNvSpPr>
          <p:nvPr>
            <p:custDataLst>
              <p:tags r:id="rId14"/>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D00839_"/>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1143000" y="2209800"/>
            <a:ext cx="620713" cy="1824038"/>
          </a:xfrm>
          <a:prstGeom prst="rect">
            <a:avLst/>
          </a:prstGeom>
          <a:noFill/>
          <a:extLst>
            <a:ext uri="{909E8E84-426E-40DD-AFC4-6F175D3DCCD1}">
              <a14:hiddenFill xmlns:a14="http://schemas.microsoft.com/office/drawing/2010/main">
                <a:solidFill>
                  <a:srgbClr val="FFFFFF"/>
                </a:solidFill>
              </a14:hiddenFill>
            </a:ext>
          </a:extLst>
        </p:spPr>
      </p:pic>
      <p:sp>
        <p:nvSpPr>
          <p:cNvPr id="5125" name="Text Box 5"/>
          <p:cNvSpPr txBox="1">
            <a:spLocks noChangeArrowheads="1"/>
          </p:cNvSpPr>
          <p:nvPr>
            <p:custDataLst>
              <p:tags r:id="rId2"/>
            </p:custDataLst>
          </p:nvPr>
        </p:nvSpPr>
        <p:spPr bwMode="auto">
          <a:xfrm>
            <a:off x="2133600" y="2667000"/>
            <a:ext cx="6324600" cy="160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800">
                <a:latin typeface="Comic Sans MS" panose="030F0702030302020204" pitchFamily="66" charset="0"/>
              </a:rPr>
              <a:t>Une bouteille et son bouchon coûtent ensemble Frs. 110.-</a:t>
            </a:r>
          </a:p>
          <a:p>
            <a:pPr algn="l">
              <a:spcBef>
                <a:spcPct val="50000"/>
              </a:spcBef>
            </a:pPr>
            <a:r>
              <a:rPr lang="fr-CH" altLang="fr-FR" sz="1800">
                <a:latin typeface="Comic Sans MS" panose="030F0702030302020204" pitchFamily="66" charset="0"/>
              </a:rPr>
              <a:t>La bouteille coûte Frs. 100.- de plus que le bouchon.</a:t>
            </a:r>
          </a:p>
          <a:p>
            <a:pPr algn="l">
              <a:spcBef>
                <a:spcPct val="50000"/>
              </a:spcBef>
            </a:pPr>
            <a:endParaRPr lang="fr-CH" altLang="fr-FR" sz="1800">
              <a:latin typeface="Comic Sans MS" panose="030F0702030302020204" pitchFamily="66" charset="0"/>
            </a:endParaRPr>
          </a:p>
          <a:p>
            <a:pPr algn="l">
              <a:spcBef>
                <a:spcPct val="50000"/>
              </a:spcBef>
              <a:buFont typeface="Wingdings" panose="05000000000000000000" pitchFamily="2" charset="2"/>
              <a:buChar char="Ø"/>
            </a:pPr>
            <a:r>
              <a:rPr lang="fr-CH" altLang="fr-FR" sz="1800">
                <a:solidFill>
                  <a:srgbClr val="FF0000"/>
                </a:solidFill>
                <a:latin typeface="Comic Sans MS" panose="030F0702030302020204" pitchFamily="66" charset="0"/>
              </a:rPr>
              <a:t>  Combien coûte la bouteille ?</a:t>
            </a:r>
            <a:endParaRPr lang="fr-FR" altLang="fr-FR" sz="1800" i="1">
              <a:solidFill>
                <a:srgbClr val="FF0000"/>
              </a:solidFill>
              <a:latin typeface="Comic Sans MS" panose="030F0702030302020204" pitchFamily="66" charset="0"/>
            </a:endParaRPr>
          </a:p>
        </p:txBody>
      </p:sp>
      <p:sp>
        <p:nvSpPr>
          <p:cNvPr id="5126" name="Rectangle 6"/>
          <p:cNvSpPr>
            <a:spLocks noChangeArrowheads="1"/>
          </p:cNvSpPr>
          <p:nvPr>
            <p:custDataLst>
              <p:tags r:id="rId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3</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TRAIN"/>
          <p:cNvPicPr>
            <a:picLocks noChangeAspect="1" noChangeArrowheads="1"/>
          </p:cNvPicPr>
          <p:nvPr>
            <p:custDataLst>
              <p:tags r:id="rId1"/>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1066800" y="2362200"/>
            <a:ext cx="2667000" cy="9461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BL00539_"/>
          <p:cNvPicPr>
            <a:picLocks noChangeAspect="1" noChangeArrowheads="1"/>
          </p:cNvPicPr>
          <p:nvPr>
            <p:custDataLst>
              <p:tags r:id="rId2"/>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a:off x="457200" y="1066800"/>
            <a:ext cx="982663" cy="2249488"/>
          </a:xfrm>
          <a:prstGeom prst="rect">
            <a:avLst/>
          </a:prstGeom>
          <a:noFill/>
          <a:extLst>
            <a:ext uri="{909E8E84-426E-40DD-AFC4-6F175D3DCCD1}">
              <a14:hiddenFill xmlns:a14="http://schemas.microsoft.com/office/drawing/2010/main">
                <a:solidFill>
                  <a:srgbClr val="FFFFFF"/>
                </a:solidFill>
              </a14:hiddenFill>
            </a:ext>
          </a:extLst>
        </p:spPr>
      </p:pic>
      <p:sp>
        <p:nvSpPr>
          <p:cNvPr id="6153" name="Text Box 9"/>
          <p:cNvSpPr txBox="1">
            <a:spLocks noChangeArrowheads="1"/>
          </p:cNvSpPr>
          <p:nvPr>
            <p:custDataLst>
              <p:tags r:id="rId3"/>
            </p:custDataLst>
          </p:nvPr>
        </p:nvSpPr>
        <p:spPr bwMode="auto">
          <a:xfrm>
            <a:off x="838200" y="33528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a:t>Paris</a:t>
            </a:r>
            <a:endParaRPr lang="fr-FR" altLang="fr-FR"/>
          </a:p>
        </p:txBody>
      </p:sp>
      <p:sp>
        <p:nvSpPr>
          <p:cNvPr id="6155" name="Text Box 11"/>
          <p:cNvSpPr txBox="1">
            <a:spLocks noChangeArrowheads="1"/>
          </p:cNvSpPr>
          <p:nvPr>
            <p:custDataLst>
              <p:tags r:id="rId4"/>
            </p:custDataLst>
          </p:nvPr>
        </p:nvSpPr>
        <p:spPr bwMode="auto">
          <a:xfrm>
            <a:off x="5867400" y="33528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a:t>Lyon</a:t>
            </a:r>
            <a:endParaRPr lang="fr-FR" altLang="fr-FR"/>
          </a:p>
        </p:txBody>
      </p:sp>
      <p:pic>
        <p:nvPicPr>
          <p:cNvPr id="6156" name="Picture 12"/>
          <p:cNvPicPr>
            <a:picLocks noChangeAspect="1" noChangeArrowheads="1"/>
          </p:cNvPicPr>
          <p:nvPr>
            <p:custDataLst>
              <p:tags r:id="rId5"/>
            </p:custDataLst>
          </p:nvPr>
        </p:nvPicPr>
        <p:blipFill>
          <a:blip r:embed="rId13" cstate="print">
            <a:extLst>
              <a:ext uri="{28A0092B-C50C-407E-A947-70E740481C1C}">
                <a14:useLocalDpi xmlns:a14="http://schemas.microsoft.com/office/drawing/2010/main" val="0"/>
              </a:ext>
            </a:extLst>
          </a:blip>
          <a:srcRect/>
          <a:stretch>
            <a:fillRect/>
          </a:stretch>
        </p:blipFill>
        <p:spPr bwMode="auto">
          <a:xfrm>
            <a:off x="6096000" y="2097088"/>
            <a:ext cx="1905000" cy="1338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8" name="AutoShape 14"/>
          <p:cNvSpPr>
            <a:spLocks noChangeArrowheads="1"/>
          </p:cNvSpPr>
          <p:nvPr>
            <p:custDataLst>
              <p:tags r:id="rId6"/>
            </p:custDataLst>
          </p:nvPr>
        </p:nvSpPr>
        <p:spPr bwMode="auto">
          <a:xfrm>
            <a:off x="1600200" y="1066800"/>
            <a:ext cx="2438400" cy="1066800"/>
          </a:xfrm>
          <a:prstGeom prst="rightArrow">
            <a:avLst>
              <a:gd name="adj1" fmla="val 50000"/>
              <a:gd name="adj2" fmla="val 57143"/>
            </a:avLst>
          </a:prstGeom>
          <a:gradFill rotWithShape="0">
            <a:gsLst>
              <a:gs pos="0">
                <a:srgbClr val="66CCFF"/>
              </a:gs>
              <a:gs pos="100000">
                <a:srgbClr val="66CCFF">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a:t>130 km/h</a:t>
            </a:r>
            <a:endParaRPr lang="fr-FR" altLang="fr-FR"/>
          </a:p>
        </p:txBody>
      </p:sp>
      <p:sp>
        <p:nvSpPr>
          <p:cNvPr id="6159" name="AutoShape 15"/>
          <p:cNvSpPr>
            <a:spLocks noChangeArrowheads="1"/>
          </p:cNvSpPr>
          <p:nvPr>
            <p:custDataLst>
              <p:tags r:id="rId7"/>
            </p:custDataLst>
          </p:nvPr>
        </p:nvSpPr>
        <p:spPr bwMode="auto">
          <a:xfrm>
            <a:off x="5867400" y="1295400"/>
            <a:ext cx="2057400" cy="609600"/>
          </a:xfrm>
          <a:prstGeom prst="leftArrow">
            <a:avLst>
              <a:gd name="adj1" fmla="val 50000"/>
              <a:gd name="adj2" fmla="val 84375"/>
            </a:avLst>
          </a:prstGeom>
          <a:gradFill rotWithShape="0">
            <a:gsLst>
              <a:gs pos="0">
                <a:srgbClr val="FF99FF">
                  <a:gamma/>
                  <a:shade val="46275"/>
                  <a:invGamma/>
                </a:srgbClr>
              </a:gs>
              <a:gs pos="100000">
                <a:srgbClr val="FF99F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a:t>65 km/h</a:t>
            </a:r>
            <a:endParaRPr lang="fr-FR" altLang="fr-FR"/>
          </a:p>
        </p:txBody>
      </p:sp>
      <p:sp>
        <p:nvSpPr>
          <p:cNvPr id="6160" name="Text Box 16"/>
          <p:cNvSpPr txBox="1">
            <a:spLocks noChangeArrowheads="1"/>
          </p:cNvSpPr>
          <p:nvPr>
            <p:custDataLst>
              <p:tags r:id="rId8"/>
            </p:custDataLst>
          </p:nvPr>
        </p:nvSpPr>
        <p:spPr bwMode="auto">
          <a:xfrm>
            <a:off x="1143000" y="4038600"/>
            <a:ext cx="6477000" cy="174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800">
                <a:latin typeface="Comic Sans MS" panose="030F0702030302020204" pitchFamily="66" charset="0"/>
              </a:rPr>
              <a:t>Un express part de Paris pour Lyon en même temps qu’un omnibus part de Lyon pour Paris. L’express fait 130 km à l’heure et l’omnibus 65 km à l’heure.</a:t>
            </a:r>
          </a:p>
          <a:p>
            <a:pPr algn="l">
              <a:spcBef>
                <a:spcPct val="50000"/>
              </a:spcBef>
            </a:pPr>
            <a:endParaRPr lang="fr-CH" altLang="fr-FR" sz="1800">
              <a:latin typeface="Comic Sans MS" panose="030F0702030302020204" pitchFamily="66" charset="0"/>
            </a:endParaRPr>
          </a:p>
          <a:p>
            <a:pPr algn="l">
              <a:spcBef>
                <a:spcPct val="50000"/>
              </a:spcBef>
              <a:buFont typeface="Wingdings" panose="05000000000000000000" pitchFamily="2" charset="2"/>
              <a:buChar char="Ø"/>
            </a:pPr>
            <a:r>
              <a:rPr lang="fr-CH" altLang="fr-FR" sz="1800">
                <a:solidFill>
                  <a:srgbClr val="FF0000"/>
                </a:solidFill>
                <a:latin typeface="Comic Sans MS" panose="030F0702030302020204" pitchFamily="66" charset="0"/>
              </a:rPr>
              <a:t> Lequel sera le plus loin de Paris quand ils se croiseront ?</a:t>
            </a:r>
            <a:endParaRPr lang="fr-FR" altLang="fr-FR" sz="1800" i="1">
              <a:solidFill>
                <a:srgbClr val="FF0000"/>
              </a:solidFill>
              <a:latin typeface="Comic Sans MS" panose="030F0702030302020204" pitchFamily="66" charset="0"/>
            </a:endParaRPr>
          </a:p>
        </p:txBody>
      </p:sp>
      <p:sp>
        <p:nvSpPr>
          <p:cNvPr id="6161" name="Rectangle 17"/>
          <p:cNvSpPr>
            <a:spLocks noChangeArrowheads="1"/>
          </p:cNvSpPr>
          <p:nvPr>
            <p:custDataLst>
              <p:tags r:id="rId9"/>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4</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33400" y="304800"/>
            <a:ext cx="2819400" cy="198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1" name="Text Box 3"/>
          <p:cNvSpPr txBox="1">
            <a:spLocks noChangeArrowheads="1"/>
          </p:cNvSpPr>
          <p:nvPr>
            <p:custDataLst>
              <p:tags r:id="rId2"/>
            </p:custDataLst>
          </p:nvPr>
        </p:nvSpPr>
        <p:spPr bwMode="auto">
          <a:xfrm>
            <a:off x="2819400" y="1828800"/>
            <a:ext cx="5867400" cy="366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800">
                <a:latin typeface="Times New Roman" panose="02020603050405020304" pitchFamily="18" charset="0"/>
              </a:rPr>
              <a:t>               </a:t>
            </a:r>
            <a:r>
              <a:rPr lang="fr-FR" altLang="fr-FR" sz="1800">
                <a:latin typeface="Comic Sans MS" panose="030F0702030302020204" pitchFamily="66" charset="0"/>
              </a:rPr>
              <a:t>Une fermière alla un jour à la ville vendre un panier d’œufs. Elle vendit à un premier client la moitié de ses œufs et la moitié d’un œuf. Au second client elle vendit la moitié de ce qui lui restait et la moitié d’un œuf. Au troisième elle vendit encore la moitié de ce qui lui restait </a:t>
            </a:r>
            <a:r>
              <a:rPr lang="fr-CH" altLang="fr-FR" sz="1800">
                <a:latin typeface="Comic Sans MS" panose="030F0702030302020204" pitchFamily="66" charset="0"/>
              </a:rPr>
              <a:t>encore </a:t>
            </a:r>
            <a:r>
              <a:rPr lang="fr-FR" altLang="fr-FR" sz="1800">
                <a:latin typeface="Comic Sans MS" panose="030F0702030302020204" pitchFamily="66" charset="0"/>
              </a:rPr>
              <a:t>et la </a:t>
            </a:r>
            <a:r>
              <a:rPr lang="fr-CH" altLang="fr-FR" sz="1800">
                <a:latin typeface="Comic Sans MS" panose="030F0702030302020204" pitchFamily="66" charset="0"/>
              </a:rPr>
              <a:t>moitié</a:t>
            </a:r>
            <a:r>
              <a:rPr lang="fr-FR" altLang="fr-FR" sz="1800">
                <a:latin typeface="Comic Sans MS" panose="030F0702030302020204" pitchFamily="66" charset="0"/>
              </a:rPr>
              <a:t> d’un œuf. </a:t>
            </a:r>
            <a:endParaRPr lang="fr-CH" altLang="fr-FR" sz="1800">
              <a:latin typeface="Comic Sans MS" panose="030F0702030302020204" pitchFamily="66" charset="0"/>
            </a:endParaRPr>
          </a:p>
          <a:p>
            <a:pPr algn="l">
              <a:spcBef>
                <a:spcPct val="50000"/>
              </a:spcBef>
            </a:pPr>
            <a:r>
              <a:rPr lang="fr-FR" altLang="fr-FR" sz="1800">
                <a:latin typeface="Comic Sans MS" panose="030F0702030302020204" pitchFamily="66" charset="0"/>
              </a:rPr>
              <a:t>Il lui restait alors trois œufs. </a:t>
            </a:r>
          </a:p>
          <a:p>
            <a:pPr algn="l">
              <a:spcBef>
                <a:spcPct val="50000"/>
              </a:spcBef>
            </a:pPr>
            <a:endParaRPr lang="fr-FR" altLang="fr-FR" sz="1800">
              <a:latin typeface="Comic Sans MS" panose="030F0702030302020204" pitchFamily="66" charset="0"/>
            </a:endParaRPr>
          </a:p>
          <a:p>
            <a:pPr algn="l">
              <a:spcBef>
                <a:spcPct val="50000"/>
              </a:spcBef>
              <a:buFont typeface="Wingdings" panose="05000000000000000000" pitchFamily="2" charset="2"/>
              <a:buChar char="Ø"/>
            </a:pPr>
            <a:r>
              <a:rPr lang="fr-FR" altLang="fr-FR" sz="1800">
                <a:solidFill>
                  <a:srgbClr val="FF0000"/>
                </a:solidFill>
                <a:latin typeface="Comic Sans MS" panose="030F0702030302020204" pitchFamily="66" charset="0"/>
              </a:rPr>
              <a:t>  Sachant qu’elle ne cassa aucun oeuf, avec combien</a:t>
            </a:r>
            <a:endParaRPr lang="fr-CH" altLang="fr-FR" sz="1800">
              <a:solidFill>
                <a:srgbClr val="FF0000"/>
              </a:solidFill>
              <a:latin typeface="Comic Sans MS" panose="030F0702030302020204" pitchFamily="66" charset="0"/>
            </a:endParaRPr>
          </a:p>
          <a:p>
            <a:pPr algn="l">
              <a:spcBef>
                <a:spcPct val="50000"/>
              </a:spcBef>
              <a:buFont typeface="Wingdings" panose="05000000000000000000" pitchFamily="2" charset="2"/>
              <a:buNone/>
            </a:pPr>
            <a:r>
              <a:rPr lang="fr-CH" altLang="fr-FR" sz="1800">
                <a:solidFill>
                  <a:srgbClr val="FF0000"/>
                </a:solidFill>
                <a:latin typeface="Comic Sans MS" panose="030F0702030302020204" pitchFamily="66" charset="0"/>
              </a:rPr>
              <a:t>    </a:t>
            </a:r>
            <a:r>
              <a:rPr lang="fr-FR" altLang="fr-FR" sz="1800">
                <a:solidFill>
                  <a:srgbClr val="FF0000"/>
                </a:solidFill>
                <a:latin typeface="Comic Sans MS" panose="030F0702030302020204" pitchFamily="66" charset="0"/>
              </a:rPr>
              <a:t> d’œufs était-elle partie au marché ?</a:t>
            </a:r>
            <a:endParaRPr lang="fr-FR" altLang="fr-FR" sz="1800" i="1">
              <a:solidFill>
                <a:srgbClr val="FF0000"/>
              </a:solidFill>
              <a:latin typeface="Comic Sans MS" panose="030F0702030302020204" pitchFamily="66" charset="0"/>
            </a:endParaRPr>
          </a:p>
        </p:txBody>
      </p:sp>
      <p:sp>
        <p:nvSpPr>
          <p:cNvPr id="7172" name="Rectangle 4"/>
          <p:cNvSpPr>
            <a:spLocks noChangeArrowheads="1"/>
          </p:cNvSpPr>
          <p:nvPr>
            <p:custDataLst>
              <p:tags r:id="rId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5</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custDataLst>
              <p:tags r:id="rId1"/>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381000" y="381000"/>
            <a:ext cx="3200400" cy="224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Text Box 3"/>
          <p:cNvSpPr txBox="1">
            <a:spLocks noChangeArrowheads="1"/>
          </p:cNvSpPr>
          <p:nvPr>
            <p:custDataLst>
              <p:tags r:id="rId2"/>
            </p:custDataLst>
          </p:nvPr>
        </p:nvSpPr>
        <p:spPr bwMode="auto">
          <a:xfrm>
            <a:off x="3886200" y="457200"/>
            <a:ext cx="4953000" cy="284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altLang="fr-FR" sz="1800">
                <a:latin typeface="Comic Sans MS" panose="030F0702030302020204" pitchFamily="66" charset="0"/>
              </a:rPr>
              <a:t>Un</a:t>
            </a:r>
            <a:r>
              <a:rPr lang="fr-CH" altLang="fr-FR" sz="1800">
                <a:latin typeface="Comic Sans MS" panose="030F0702030302020204" pitchFamily="66" charset="0"/>
              </a:rPr>
              <a:t> riche arabe laissa en mourant dix-sept magnifiques chevaux à partager entre ses trois fils.</a:t>
            </a:r>
          </a:p>
          <a:p>
            <a:pPr algn="l">
              <a:spcBef>
                <a:spcPct val="50000"/>
              </a:spcBef>
            </a:pPr>
            <a:r>
              <a:rPr lang="fr-CH" altLang="fr-FR" sz="1800">
                <a:latin typeface="Comic Sans MS" panose="030F0702030302020204" pitchFamily="66" charset="0"/>
              </a:rPr>
              <a:t>Il avait spécifié dans son testament que l’aîné devait avoir la moitié du legs, le puiné le tiers et le plus jeune le neuvième. </a:t>
            </a:r>
          </a:p>
          <a:p>
            <a:pPr algn="l">
              <a:spcBef>
                <a:spcPct val="50000"/>
              </a:spcBef>
            </a:pPr>
            <a:r>
              <a:rPr lang="fr-CH" altLang="fr-FR" sz="1800">
                <a:latin typeface="Comic Sans MS" panose="030F0702030302020204" pitchFamily="66" charset="0"/>
              </a:rPr>
              <a:t>Les trois héritiers se désolaient, car on ne pouvait pas partager les chevaux. Ils consultèrent finalement un vieux sage.</a:t>
            </a:r>
            <a:endParaRPr lang="fr-FR" altLang="fr-FR" sz="1800" i="1">
              <a:solidFill>
                <a:srgbClr val="FF0000"/>
              </a:solidFill>
              <a:latin typeface="Comic Sans MS" panose="030F0702030302020204" pitchFamily="66" charset="0"/>
            </a:endParaRPr>
          </a:p>
        </p:txBody>
      </p:sp>
      <p:sp>
        <p:nvSpPr>
          <p:cNvPr id="8196" name="Text Box 4"/>
          <p:cNvSpPr txBox="1">
            <a:spLocks noChangeArrowheads="1"/>
          </p:cNvSpPr>
          <p:nvPr>
            <p:custDataLst>
              <p:tags r:id="rId3"/>
            </p:custDataLst>
          </p:nvPr>
        </p:nvSpPr>
        <p:spPr bwMode="auto">
          <a:xfrm>
            <a:off x="533400" y="3733800"/>
            <a:ext cx="7239000" cy="229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800">
                <a:latin typeface="Comic Sans MS" panose="030F0702030302020204" pitchFamily="66" charset="0"/>
              </a:rPr>
              <a:t>Le sage arriva le lendemain avec un de ses propres chevaux. L’ayant joint aux dix-sept de l’héritage, il dit aux frères de prendre leur part.</a:t>
            </a:r>
          </a:p>
          <a:p>
            <a:pPr algn="l">
              <a:spcBef>
                <a:spcPct val="50000"/>
              </a:spcBef>
            </a:pPr>
            <a:endParaRPr lang="fr-FR" altLang="fr-FR" sz="1800">
              <a:latin typeface="Comic Sans MS" panose="030F0702030302020204" pitchFamily="66" charset="0"/>
            </a:endParaRPr>
          </a:p>
          <a:p>
            <a:pPr algn="l">
              <a:buFont typeface="Wingdings" panose="05000000000000000000" pitchFamily="2" charset="2"/>
              <a:buChar char="Ø"/>
            </a:pPr>
            <a:r>
              <a:rPr lang="fr-FR" altLang="fr-FR" sz="1800">
                <a:solidFill>
                  <a:srgbClr val="FF0000"/>
                </a:solidFill>
                <a:latin typeface="Comic Sans MS" panose="030F0702030302020204" pitchFamily="66" charset="0"/>
              </a:rPr>
              <a:t>  </a:t>
            </a:r>
            <a:r>
              <a:rPr lang="fr-CH" altLang="fr-FR" sz="1800">
                <a:solidFill>
                  <a:srgbClr val="FF0000"/>
                </a:solidFill>
                <a:latin typeface="Comic Sans MS" panose="030F0702030302020204" pitchFamily="66" charset="0"/>
              </a:rPr>
              <a:t>Les frères se servirent selon les vœux de leur père et le vieil</a:t>
            </a:r>
          </a:p>
          <a:p>
            <a:pPr algn="l">
              <a:buFont typeface="Wingdings" panose="05000000000000000000" pitchFamily="2" charset="2"/>
              <a:buNone/>
            </a:pPr>
            <a:r>
              <a:rPr lang="fr-CH" altLang="fr-FR" sz="1800">
                <a:solidFill>
                  <a:srgbClr val="FF0000"/>
                </a:solidFill>
                <a:latin typeface="Comic Sans MS" panose="030F0702030302020204" pitchFamily="66" charset="0"/>
              </a:rPr>
              <a:t>    homme reprit  alors son cheval et s’en alla.</a:t>
            </a:r>
          </a:p>
          <a:p>
            <a:pPr algn="l">
              <a:spcBef>
                <a:spcPct val="50000"/>
              </a:spcBef>
              <a:buFont typeface="Wingdings" panose="05000000000000000000" pitchFamily="2" charset="2"/>
              <a:buNone/>
            </a:pPr>
            <a:r>
              <a:rPr lang="fr-CH" altLang="fr-FR" sz="1800">
                <a:solidFill>
                  <a:srgbClr val="FF0000"/>
                </a:solidFill>
                <a:latin typeface="Comic Sans MS" panose="030F0702030302020204" pitchFamily="66" charset="0"/>
              </a:rPr>
              <a:t>    </a:t>
            </a:r>
            <a:r>
              <a:rPr lang="fr-CH" altLang="fr-FR" sz="1800" b="1">
                <a:solidFill>
                  <a:srgbClr val="FF0000"/>
                </a:solidFill>
                <a:latin typeface="Comic Sans MS" panose="030F0702030302020204" pitchFamily="66" charset="0"/>
              </a:rPr>
              <a:t>Où est l’astuce ? </a:t>
            </a:r>
            <a:endParaRPr lang="fr-FR" altLang="fr-FR" sz="1800" b="1" i="1">
              <a:solidFill>
                <a:srgbClr val="FF0000"/>
              </a:solidFill>
              <a:latin typeface="Comic Sans MS" panose="030F0702030302020204" pitchFamily="66" charset="0"/>
            </a:endParaRPr>
          </a:p>
        </p:txBody>
      </p:sp>
      <p:sp>
        <p:nvSpPr>
          <p:cNvPr id="8197" name="Rectangle 5"/>
          <p:cNvSpPr>
            <a:spLocks noChangeArrowheads="1"/>
          </p:cNvSpPr>
          <p:nvPr>
            <p:custDataLst>
              <p:tags r:id="rId4"/>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6</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3"/>
          <p:cNvSpPr txBox="1">
            <a:spLocks noChangeArrowheads="1"/>
          </p:cNvSpPr>
          <p:nvPr>
            <p:custDataLst>
              <p:tags r:id="rId1"/>
            </p:custDataLst>
          </p:nvPr>
        </p:nvSpPr>
        <p:spPr bwMode="auto">
          <a:xfrm>
            <a:off x="228600" y="304800"/>
            <a:ext cx="6705600" cy="627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FR" altLang="fr-FR" sz="1800">
                <a:latin typeface="Comic Sans MS" panose="030F0702030302020204" pitchFamily="66" charset="0"/>
              </a:rPr>
              <a:t>Trois voyageurs entrent dans un hôtel et demandent des chambres communicantes. On leur dit qu'il y avait un appartement libre, dont le prix était de 30 dollars, et on les y conduisit. </a:t>
            </a:r>
          </a:p>
          <a:p>
            <a:pPr algn="l">
              <a:spcBef>
                <a:spcPct val="50000"/>
              </a:spcBef>
            </a:pPr>
            <a:r>
              <a:rPr lang="fr-FR" altLang="fr-FR" sz="1800">
                <a:latin typeface="Comic Sans MS" panose="030F0702030302020204" pitchFamily="66" charset="0"/>
              </a:rPr>
              <a:t>L'ayant trouvé à leur goût, ils décidèrent de le prendre et remirent chacun un billet de 10 dollars au garçon qui les accompagnait. Celui-ci redescendit au bureau pour remettre l'argent au caissier, mais le gérant lui dit alors qu'il s'était trompé et que le prix de l'appartement était seulement de 25 dollars au lieu de 30. On renvoya donc le garçon avec cinq billets de un dollar. En remontant, celui-ci réfléchit qu'il serait assez difficile de diviser 5 dollars par trois, que les voyageurs ignoraient le prix exact des chambres et qu'ils seraient de toute façon contents de récupérer quelque chose. Aussi mit-il deux billets de 1 dollar dans sa poche et distribua 1 dollar à chacun des trois voyageurs.</a:t>
            </a:r>
          </a:p>
          <a:p>
            <a:pPr algn="l">
              <a:spcBef>
                <a:spcPct val="50000"/>
              </a:spcBef>
            </a:pPr>
            <a:r>
              <a:rPr lang="fr-FR" altLang="fr-FR" sz="1800">
                <a:latin typeface="Comic Sans MS" panose="030F0702030302020204" pitchFamily="66" charset="0"/>
              </a:rPr>
              <a:t>Ainsi chaque voyageur avait payé 9 dollars. Trois fois 9 dollars font 27 dollars. Le garçon avait 2 dollars dans sa poche, 27 et 2 font 29, et les voyageurs avaient versé à l'origine 30 dollars. </a:t>
            </a:r>
            <a:endParaRPr lang="fr-CH" altLang="fr-FR" sz="1800">
              <a:latin typeface="Comic Sans MS" panose="030F0702030302020204" pitchFamily="66" charset="0"/>
            </a:endParaRPr>
          </a:p>
          <a:p>
            <a:pPr algn="l">
              <a:spcBef>
                <a:spcPct val="50000"/>
              </a:spcBef>
            </a:pPr>
            <a:r>
              <a:rPr lang="fr-FR" altLang="fr-FR" sz="1800" b="1">
                <a:solidFill>
                  <a:srgbClr val="FF0000"/>
                </a:solidFill>
                <a:latin typeface="Comic Sans MS" panose="030F0702030302020204" pitchFamily="66" charset="0"/>
              </a:rPr>
              <a:t>Où est passé le dernier dollar ?</a:t>
            </a:r>
          </a:p>
        </p:txBody>
      </p:sp>
      <p:grpSp>
        <p:nvGrpSpPr>
          <p:cNvPr id="11350" name="Group 86"/>
          <p:cNvGrpSpPr>
            <a:grpSpLocks/>
          </p:cNvGrpSpPr>
          <p:nvPr>
            <p:custDataLst>
              <p:tags r:id="rId2"/>
            </p:custDataLst>
          </p:nvPr>
        </p:nvGrpSpPr>
        <p:grpSpPr bwMode="auto">
          <a:xfrm>
            <a:off x="6705600" y="1143000"/>
            <a:ext cx="2057400" cy="3113088"/>
            <a:chOff x="4128" y="1008"/>
            <a:chExt cx="1296" cy="1961"/>
          </a:xfrm>
        </p:grpSpPr>
        <p:sp>
          <p:nvSpPr>
            <p:cNvPr id="11270" name="Freeform 6"/>
            <p:cNvSpPr>
              <a:spLocks noEditPoints="1"/>
            </p:cNvSpPr>
            <p:nvPr/>
          </p:nvSpPr>
          <p:spPr bwMode="auto">
            <a:xfrm>
              <a:off x="4128" y="1056"/>
              <a:ext cx="1296" cy="1913"/>
            </a:xfrm>
            <a:custGeom>
              <a:avLst/>
              <a:gdLst>
                <a:gd name="T0" fmla="*/ 592 w 2592"/>
                <a:gd name="T1" fmla="*/ 260 h 3825"/>
                <a:gd name="T2" fmla="*/ 908 w 2592"/>
                <a:gd name="T3" fmla="*/ 346 h 3825"/>
                <a:gd name="T4" fmla="*/ 912 w 2592"/>
                <a:gd name="T5" fmla="*/ 554 h 3825"/>
                <a:gd name="T6" fmla="*/ 731 w 2592"/>
                <a:gd name="T7" fmla="*/ 510 h 3825"/>
                <a:gd name="T8" fmla="*/ 746 w 2592"/>
                <a:gd name="T9" fmla="*/ 858 h 3825"/>
                <a:gd name="T10" fmla="*/ 931 w 2592"/>
                <a:gd name="T11" fmla="*/ 1174 h 3825"/>
                <a:gd name="T12" fmla="*/ 809 w 2592"/>
                <a:gd name="T13" fmla="*/ 1253 h 3825"/>
                <a:gd name="T14" fmla="*/ 859 w 2592"/>
                <a:gd name="T15" fmla="*/ 1339 h 3825"/>
                <a:gd name="T16" fmla="*/ 1213 w 2592"/>
                <a:gd name="T17" fmla="*/ 1415 h 3825"/>
                <a:gd name="T18" fmla="*/ 1558 w 2592"/>
                <a:gd name="T19" fmla="*/ 1087 h 3825"/>
                <a:gd name="T20" fmla="*/ 1681 w 2592"/>
                <a:gd name="T21" fmla="*/ 1001 h 3825"/>
                <a:gd name="T22" fmla="*/ 1547 w 2592"/>
                <a:gd name="T23" fmla="*/ 810 h 3825"/>
                <a:gd name="T24" fmla="*/ 1490 w 2592"/>
                <a:gd name="T25" fmla="*/ 732 h 3825"/>
                <a:gd name="T26" fmla="*/ 1399 w 2592"/>
                <a:gd name="T27" fmla="*/ 532 h 3825"/>
                <a:gd name="T28" fmla="*/ 1633 w 2592"/>
                <a:gd name="T29" fmla="*/ 452 h 3825"/>
                <a:gd name="T30" fmla="*/ 1575 w 2592"/>
                <a:gd name="T31" fmla="*/ 192 h 3825"/>
                <a:gd name="T32" fmla="*/ 2022 w 2592"/>
                <a:gd name="T33" fmla="*/ 187 h 3825"/>
                <a:gd name="T34" fmla="*/ 2209 w 2592"/>
                <a:gd name="T35" fmla="*/ 562 h 3825"/>
                <a:gd name="T36" fmla="*/ 2081 w 2592"/>
                <a:gd name="T37" fmla="*/ 805 h 3825"/>
                <a:gd name="T38" fmla="*/ 1967 w 2592"/>
                <a:gd name="T39" fmla="*/ 1033 h 3825"/>
                <a:gd name="T40" fmla="*/ 2148 w 2592"/>
                <a:gd name="T41" fmla="*/ 1255 h 3825"/>
                <a:gd name="T42" fmla="*/ 2328 w 2592"/>
                <a:gd name="T43" fmla="*/ 1697 h 3825"/>
                <a:gd name="T44" fmla="*/ 2287 w 2592"/>
                <a:gd name="T45" fmla="*/ 1962 h 3825"/>
                <a:gd name="T46" fmla="*/ 2142 w 2592"/>
                <a:gd name="T47" fmla="*/ 2098 h 3825"/>
                <a:gd name="T48" fmla="*/ 2037 w 2592"/>
                <a:gd name="T49" fmla="*/ 2251 h 3825"/>
                <a:gd name="T50" fmla="*/ 1948 w 2592"/>
                <a:gd name="T51" fmla="*/ 2274 h 3825"/>
                <a:gd name="T52" fmla="*/ 1990 w 2592"/>
                <a:gd name="T53" fmla="*/ 2423 h 3825"/>
                <a:gd name="T54" fmla="*/ 1849 w 2592"/>
                <a:gd name="T55" fmla="*/ 2490 h 3825"/>
                <a:gd name="T56" fmla="*/ 1825 w 2592"/>
                <a:gd name="T57" fmla="*/ 2846 h 3825"/>
                <a:gd name="T58" fmla="*/ 2367 w 2592"/>
                <a:gd name="T59" fmla="*/ 3134 h 3825"/>
                <a:gd name="T60" fmla="*/ 2586 w 2592"/>
                <a:gd name="T61" fmla="*/ 3344 h 3825"/>
                <a:gd name="T62" fmla="*/ 2525 w 2592"/>
                <a:gd name="T63" fmla="*/ 3745 h 3825"/>
                <a:gd name="T64" fmla="*/ 2143 w 2592"/>
                <a:gd name="T65" fmla="*/ 3780 h 3825"/>
                <a:gd name="T66" fmla="*/ 2338 w 2592"/>
                <a:gd name="T67" fmla="*/ 3462 h 3825"/>
                <a:gd name="T68" fmla="*/ 2129 w 2592"/>
                <a:gd name="T69" fmla="*/ 3293 h 3825"/>
                <a:gd name="T70" fmla="*/ 1647 w 2592"/>
                <a:gd name="T71" fmla="*/ 3001 h 3825"/>
                <a:gd name="T72" fmla="*/ 1519 w 2592"/>
                <a:gd name="T73" fmla="*/ 2520 h 3825"/>
                <a:gd name="T74" fmla="*/ 1344 w 2592"/>
                <a:gd name="T75" fmla="*/ 2628 h 3825"/>
                <a:gd name="T76" fmla="*/ 1160 w 2592"/>
                <a:gd name="T77" fmla="*/ 2845 h 3825"/>
                <a:gd name="T78" fmla="*/ 1037 w 2592"/>
                <a:gd name="T79" fmla="*/ 3005 h 3825"/>
                <a:gd name="T80" fmla="*/ 755 w 2592"/>
                <a:gd name="T81" fmla="*/ 3359 h 3825"/>
                <a:gd name="T82" fmla="*/ 534 w 2592"/>
                <a:gd name="T83" fmla="*/ 3456 h 3825"/>
                <a:gd name="T84" fmla="*/ 306 w 2592"/>
                <a:gd name="T85" fmla="*/ 3569 h 3825"/>
                <a:gd name="T86" fmla="*/ 267 w 2592"/>
                <a:gd name="T87" fmla="*/ 3379 h 3825"/>
                <a:gd name="T88" fmla="*/ 127 w 2592"/>
                <a:gd name="T89" fmla="*/ 2871 h 3825"/>
                <a:gd name="T90" fmla="*/ 224 w 2592"/>
                <a:gd name="T91" fmla="*/ 2897 h 3825"/>
                <a:gd name="T92" fmla="*/ 478 w 2592"/>
                <a:gd name="T93" fmla="*/ 3249 h 3825"/>
                <a:gd name="T94" fmla="*/ 992 w 2592"/>
                <a:gd name="T95" fmla="*/ 2706 h 3825"/>
                <a:gd name="T96" fmla="*/ 1401 w 2592"/>
                <a:gd name="T97" fmla="*/ 2216 h 3825"/>
                <a:gd name="T98" fmla="*/ 1297 w 2592"/>
                <a:gd name="T99" fmla="*/ 1816 h 3825"/>
                <a:gd name="T100" fmla="*/ 1101 w 2592"/>
                <a:gd name="T101" fmla="*/ 1724 h 3825"/>
                <a:gd name="T102" fmla="*/ 597 w 2592"/>
                <a:gd name="T103" fmla="*/ 1422 h 3825"/>
                <a:gd name="T104" fmla="*/ 205 w 2592"/>
                <a:gd name="T105" fmla="*/ 1214 h 3825"/>
                <a:gd name="T106" fmla="*/ 7 w 2592"/>
                <a:gd name="T107" fmla="*/ 1091 h 3825"/>
                <a:gd name="T108" fmla="*/ 173 w 2592"/>
                <a:gd name="T109" fmla="*/ 557 h 3825"/>
                <a:gd name="T110" fmla="*/ 124 w 2592"/>
                <a:gd name="T111" fmla="*/ 279 h 3825"/>
                <a:gd name="T112" fmla="*/ 285 w 2592"/>
                <a:gd name="T113" fmla="*/ 147 h 3825"/>
                <a:gd name="T114" fmla="*/ 412 w 2592"/>
                <a:gd name="T115" fmla="*/ 101 h 3825"/>
                <a:gd name="T116" fmla="*/ 2104 w 2592"/>
                <a:gd name="T117" fmla="*/ 1803 h 3825"/>
                <a:gd name="T118" fmla="*/ 1857 w 2592"/>
                <a:gd name="T119" fmla="*/ 2012 h 3825"/>
                <a:gd name="T120" fmla="*/ 1878 w 2592"/>
                <a:gd name="T121" fmla="*/ 1908 h 3825"/>
                <a:gd name="T122" fmla="*/ 374 w 2592"/>
                <a:gd name="T123" fmla="*/ 494 h 3825"/>
                <a:gd name="T124" fmla="*/ 729 w 2592"/>
                <a:gd name="T125" fmla="*/ 410 h 3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92" h="3825">
                  <a:moveTo>
                    <a:pt x="497" y="23"/>
                  </a:moveTo>
                  <a:lnTo>
                    <a:pt x="497" y="49"/>
                  </a:lnTo>
                  <a:lnTo>
                    <a:pt x="496" y="74"/>
                  </a:lnTo>
                  <a:lnTo>
                    <a:pt x="496" y="101"/>
                  </a:lnTo>
                  <a:lnTo>
                    <a:pt x="496" y="128"/>
                  </a:lnTo>
                  <a:lnTo>
                    <a:pt x="496" y="156"/>
                  </a:lnTo>
                  <a:lnTo>
                    <a:pt x="496" y="184"/>
                  </a:lnTo>
                  <a:lnTo>
                    <a:pt x="496" y="211"/>
                  </a:lnTo>
                  <a:lnTo>
                    <a:pt x="497" y="241"/>
                  </a:lnTo>
                  <a:lnTo>
                    <a:pt x="496" y="260"/>
                  </a:lnTo>
                  <a:lnTo>
                    <a:pt x="496" y="279"/>
                  </a:lnTo>
                  <a:lnTo>
                    <a:pt x="497" y="297"/>
                  </a:lnTo>
                  <a:lnTo>
                    <a:pt x="500" y="316"/>
                  </a:lnTo>
                  <a:lnTo>
                    <a:pt x="503" y="334"/>
                  </a:lnTo>
                  <a:lnTo>
                    <a:pt x="506" y="353"/>
                  </a:lnTo>
                  <a:lnTo>
                    <a:pt x="509" y="372"/>
                  </a:lnTo>
                  <a:lnTo>
                    <a:pt x="509" y="391"/>
                  </a:lnTo>
                  <a:lnTo>
                    <a:pt x="523" y="372"/>
                  </a:lnTo>
                  <a:lnTo>
                    <a:pt x="534" y="353"/>
                  </a:lnTo>
                  <a:lnTo>
                    <a:pt x="545" y="334"/>
                  </a:lnTo>
                  <a:lnTo>
                    <a:pt x="555" y="314"/>
                  </a:lnTo>
                  <a:lnTo>
                    <a:pt x="565" y="295"/>
                  </a:lnTo>
                  <a:lnTo>
                    <a:pt x="577" y="277"/>
                  </a:lnTo>
                  <a:lnTo>
                    <a:pt x="584" y="268"/>
                  </a:lnTo>
                  <a:lnTo>
                    <a:pt x="592" y="260"/>
                  </a:lnTo>
                  <a:lnTo>
                    <a:pt x="601" y="252"/>
                  </a:lnTo>
                  <a:lnTo>
                    <a:pt x="611" y="246"/>
                  </a:lnTo>
                  <a:lnTo>
                    <a:pt x="623" y="239"/>
                  </a:lnTo>
                  <a:lnTo>
                    <a:pt x="637" y="233"/>
                  </a:lnTo>
                  <a:lnTo>
                    <a:pt x="651" y="229"/>
                  </a:lnTo>
                  <a:lnTo>
                    <a:pt x="667" y="227"/>
                  </a:lnTo>
                  <a:lnTo>
                    <a:pt x="680" y="226"/>
                  </a:lnTo>
                  <a:lnTo>
                    <a:pt x="694" y="227"/>
                  </a:lnTo>
                  <a:lnTo>
                    <a:pt x="708" y="229"/>
                  </a:lnTo>
                  <a:lnTo>
                    <a:pt x="722" y="232"/>
                  </a:lnTo>
                  <a:lnTo>
                    <a:pt x="738" y="236"/>
                  </a:lnTo>
                  <a:lnTo>
                    <a:pt x="750" y="242"/>
                  </a:lnTo>
                  <a:lnTo>
                    <a:pt x="764" y="248"/>
                  </a:lnTo>
                  <a:lnTo>
                    <a:pt x="778" y="255"/>
                  </a:lnTo>
                  <a:lnTo>
                    <a:pt x="803" y="270"/>
                  </a:lnTo>
                  <a:lnTo>
                    <a:pt x="826" y="287"/>
                  </a:lnTo>
                  <a:lnTo>
                    <a:pt x="830" y="296"/>
                  </a:lnTo>
                  <a:lnTo>
                    <a:pt x="834" y="303"/>
                  </a:lnTo>
                  <a:lnTo>
                    <a:pt x="840" y="309"/>
                  </a:lnTo>
                  <a:lnTo>
                    <a:pt x="845" y="315"/>
                  </a:lnTo>
                  <a:lnTo>
                    <a:pt x="858" y="324"/>
                  </a:lnTo>
                  <a:lnTo>
                    <a:pt x="872" y="330"/>
                  </a:lnTo>
                  <a:lnTo>
                    <a:pt x="887" y="335"/>
                  </a:lnTo>
                  <a:lnTo>
                    <a:pt x="901" y="341"/>
                  </a:lnTo>
                  <a:lnTo>
                    <a:pt x="908" y="346"/>
                  </a:lnTo>
                  <a:lnTo>
                    <a:pt x="915" y="350"/>
                  </a:lnTo>
                  <a:lnTo>
                    <a:pt x="921" y="354"/>
                  </a:lnTo>
                  <a:lnTo>
                    <a:pt x="926" y="360"/>
                  </a:lnTo>
                  <a:lnTo>
                    <a:pt x="945" y="378"/>
                  </a:lnTo>
                  <a:lnTo>
                    <a:pt x="960" y="397"/>
                  </a:lnTo>
                  <a:lnTo>
                    <a:pt x="974" y="417"/>
                  </a:lnTo>
                  <a:lnTo>
                    <a:pt x="986" y="439"/>
                  </a:lnTo>
                  <a:lnTo>
                    <a:pt x="999" y="462"/>
                  </a:lnTo>
                  <a:lnTo>
                    <a:pt x="1010" y="484"/>
                  </a:lnTo>
                  <a:lnTo>
                    <a:pt x="1020" y="508"/>
                  </a:lnTo>
                  <a:lnTo>
                    <a:pt x="1031" y="529"/>
                  </a:lnTo>
                  <a:lnTo>
                    <a:pt x="1017" y="528"/>
                  </a:lnTo>
                  <a:lnTo>
                    <a:pt x="1003" y="525"/>
                  </a:lnTo>
                  <a:lnTo>
                    <a:pt x="989" y="519"/>
                  </a:lnTo>
                  <a:lnTo>
                    <a:pt x="975" y="513"/>
                  </a:lnTo>
                  <a:lnTo>
                    <a:pt x="961" y="509"/>
                  </a:lnTo>
                  <a:lnTo>
                    <a:pt x="947" y="505"/>
                  </a:lnTo>
                  <a:lnTo>
                    <a:pt x="940" y="505"/>
                  </a:lnTo>
                  <a:lnTo>
                    <a:pt x="933" y="506"/>
                  </a:lnTo>
                  <a:lnTo>
                    <a:pt x="926" y="508"/>
                  </a:lnTo>
                  <a:lnTo>
                    <a:pt x="919" y="510"/>
                  </a:lnTo>
                  <a:lnTo>
                    <a:pt x="919" y="521"/>
                  </a:lnTo>
                  <a:lnTo>
                    <a:pt x="918" y="532"/>
                  </a:lnTo>
                  <a:lnTo>
                    <a:pt x="915" y="543"/>
                  </a:lnTo>
                  <a:lnTo>
                    <a:pt x="912" y="554"/>
                  </a:lnTo>
                  <a:lnTo>
                    <a:pt x="910" y="566"/>
                  </a:lnTo>
                  <a:lnTo>
                    <a:pt x="907" y="576"/>
                  </a:lnTo>
                  <a:lnTo>
                    <a:pt x="905" y="588"/>
                  </a:lnTo>
                  <a:lnTo>
                    <a:pt x="905" y="598"/>
                  </a:lnTo>
                  <a:lnTo>
                    <a:pt x="903" y="599"/>
                  </a:lnTo>
                  <a:lnTo>
                    <a:pt x="898" y="601"/>
                  </a:lnTo>
                  <a:lnTo>
                    <a:pt x="893" y="602"/>
                  </a:lnTo>
                  <a:lnTo>
                    <a:pt x="889" y="602"/>
                  </a:lnTo>
                  <a:lnTo>
                    <a:pt x="884" y="601"/>
                  </a:lnTo>
                  <a:lnTo>
                    <a:pt x="882" y="599"/>
                  </a:lnTo>
                  <a:lnTo>
                    <a:pt x="880" y="597"/>
                  </a:lnTo>
                  <a:lnTo>
                    <a:pt x="879" y="591"/>
                  </a:lnTo>
                  <a:lnTo>
                    <a:pt x="875" y="576"/>
                  </a:lnTo>
                  <a:lnTo>
                    <a:pt x="869" y="562"/>
                  </a:lnTo>
                  <a:lnTo>
                    <a:pt x="864" y="547"/>
                  </a:lnTo>
                  <a:lnTo>
                    <a:pt x="858" y="534"/>
                  </a:lnTo>
                  <a:lnTo>
                    <a:pt x="852" y="519"/>
                  </a:lnTo>
                  <a:lnTo>
                    <a:pt x="844" y="506"/>
                  </a:lnTo>
                  <a:lnTo>
                    <a:pt x="834" y="493"/>
                  </a:lnTo>
                  <a:lnTo>
                    <a:pt x="823" y="481"/>
                  </a:lnTo>
                  <a:lnTo>
                    <a:pt x="805" y="486"/>
                  </a:lnTo>
                  <a:lnTo>
                    <a:pt x="787" y="490"/>
                  </a:lnTo>
                  <a:lnTo>
                    <a:pt x="769" y="497"/>
                  </a:lnTo>
                  <a:lnTo>
                    <a:pt x="750" y="503"/>
                  </a:lnTo>
                  <a:lnTo>
                    <a:pt x="731" y="510"/>
                  </a:lnTo>
                  <a:lnTo>
                    <a:pt x="713" y="516"/>
                  </a:lnTo>
                  <a:lnTo>
                    <a:pt x="693" y="519"/>
                  </a:lnTo>
                  <a:lnTo>
                    <a:pt x="672" y="521"/>
                  </a:lnTo>
                  <a:lnTo>
                    <a:pt x="650" y="538"/>
                  </a:lnTo>
                  <a:lnTo>
                    <a:pt x="662" y="540"/>
                  </a:lnTo>
                  <a:lnTo>
                    <a:pt x="674" y="543"/>
                  </a:lnTo>
                  <a:lnTo>
                    <a:pt x="685" y="544"/>
                  </a:lnTo>
                  <a:lnTo>
                    <a:pt x="697" y="544"/>
                  </a:lnTo>
                  <a:lnTo>
                    <a:pt x="710" y="546"/>
                  </a:lnTo>
                  <a:lnTo>
                    <a:pt x="722" y="546"/>
                  </a:lnTo>
                  <a:lnTo>
                    <a:pt x="735" y="546"/>
                  </a:lnTo>
                  <a:lnTo>
                    <a:pt x="749" y="547"/>
                  </a:lnTo>
                  <a:lnTo>
                    <a:pt x="748" y="581"/>
                  </a:lnTo>
                  <a:lnTo>
                    <a:pt x="746" y="614"/>
                  </a:lnTo>
                  <a:lnTo>
                    <a:pt x="746" y="648"/>
                  </a:lnTo>
                  <a:lnTo>
                    <a:pt x="746" y="680"/>
                  </a:lnTo>
                  <a:lnTo>
                    <a:pt x="746" y="713"/>
                  </a:lnTo>
                  <a:lnTo>
                    <a:pt x="746" y="747"/>
                  </a:lnTo>
                  <a:lnTo>
                    <a:pt x="745" y="780"/>
                  </a:lnTo>
                  <a:lnTo>
                    <a:pt x="743" y="815"/>
                  </a:lnTo>
                  <a:lnTo>
                    <a:pt x="743" y="824"/>
                  </a:lnTo>
                  <a:lnTo>
                    <a:pt x="743" y="833"/>
                  </a:lnTo>
                  <a:lnTo>
                    <a:pt x="745" y="842"/>
                  </a:lnTo>
                  <a:lnTo>
                    <a:pt x="746" y="850"/>
                  </a:lnTo>
                  <a:lnTo>
                    <a:pt x="746" y="858"/>
                  </a:lnTo>
                  <a:lnTo>
                    <a:pt x="746" y="866"/>
                  </a:lnTo>
                  <a:lnTo>
                    <a:pt x="746" y="875"/>
                  </a:lnTo>
                  <a:lnTo>
                    <a:pt x="743" y="885"/>
                  </a:lnTo>
                  <a:lnTo>
                    <a:pt x="749" y="891"/>
                  </a:lnTo>
                  <a:lnTo>
                    <a:pt x="749" y="1063"/>
                  </a:lnTo>
                  <a:lnTo>
                    <a:pt x="759" y="1075"/>
                  </a:lnTo>
                  <a:lnTo>
                    <a:pt x="773" y="1077"/>
                  </a:lnTo>
                  <a:lnTo>
                    <a:pt x="785" y="1080"/>
                  </a:lnTo>
                  <a:lnTo>
                    <a:pt x="798" y="1080"/>
                  </a:lnTo>
                  <a:lnTo>
                    <a:pt x="810" y="1081"/>
                  </a:lnTo>
                  <a:lnTo>
                    <a:pt x="834" y="1080"/>
                  </a:lnTo>
                  <a:lnTo>
                    <a:pt x="858" y="1078"/>
                  </a:lnTo>
                  <a:lnTo>
                    <a:pt x="882" y="1078"/>
                  </a:lnTo>
                  <a:lnTo>
                    <a:pt x="904" y="1080"/>
                  </a:lnTo>
                  <a:lnTo>
                    <a:pt x="915" y="1082"/>
                  </a:lnTo>
                  <a:lnTo>
                    <a:pt x="926" y="1085"/>
                  </a:lnTo>
                  <a:lnTo>
                    <a:pt x="938" y="1091"/>
                  </a:lnTo>
                  <a:lnTo>
                    <a:pt x="949" y="1097"/>
                  </a:lnTo>
                  <a:lnTo>
                    <a:pt x="946" y="1107"/>
                  </a:lnTo>
                  <a:lnTo>
                    <a:pt x="945" y="1119"/>
                  </a:lnTo>
                  <a:lnTo>
                    <a:pt x="943" y="1131"/>
                  </a:lnTo>
                  <a:lnTo>
                    <a:pt x="942" y="1142"/>
                  </a:lnTo>
                  <a:lnTo>
                    <a:pt x="939" y="1154"/>
                  </a:lnTo>
                  <a:lnTo>
                    <a:pt x="936" y="1164"/>
                  </a:lnTo>
                  <a:lnTo>
                    <a:pt x="931" y="1174"/>
                  </a:lnTo>
                  <a:lnTo>
                    <a:pt x="922" y="1183"/>
                  </a:lnTo>
                  <a:lnTo>
                    <a:pt x="917" y="1186"/>
                  </a:lnTo>
                  <a:lnTo>
                    <a:pt x="911" y="1186"/>
                  </a:lnTo>
                  <a:lnTo>
                    <a:pt x="905" y="1186"/>
                  </a:lnTo>
                  <a:lnTo>
                    <a:pt x="900" y="1186"/>
                  </a:lnTo>
                  <a:lnTo>
                    <a:pt x="887" y="1186"/>
                  </a:lnTo>
                  <a:lnTo>
                    <a:pt x="875" y="1185"/>
                  </a:lnTo>
                  <a:lnTo>
                    <a:pt x="869" y="1185"/>
                  </a:lnTo>
                  <a:lnTo>
                    <a:pt x="864" y="1185"/>
                  </a:lnTo>
                  <a:lnTo>
                    <a:pt x="858" y="1186"/>
                  </a:lnTo>
                  <a:lnTo>
                    <a:pt x="854" y="1189"/>
                  </a:lnTo>
                  <a:lnTo>
                    <a:pt x="850" y="1193"/>
                  </a:lnTo>
                  <a:lnTo>
                    <a:pt x="847" y="1198"/>
                  </a:lnTo>
                  <a:lnTo>
                    <a:pt x="844" y="1205"/>
                  </a:lnTo>
                  <a:lnTo>
                    <a:pt x="841" y="1214"/>
                  </a:lnTo>
                  <a:lnTo>
                    <a:pt x="840" y="1220"/>
                  </a:lnTo>
                  <a:lnTo>
                    <a:pt x="838" y="1227"/>
                  </a:lnTo>
                  <a:lnTo>
                    <a:pt x="837" y="1234"/>
                  </a:lnTo>
                  <a:lnTo>
                    <a:pt x="836" y="1241"/>
                  </a:lnTo>
                  <a:lnTo>
                    <a:pt x="833" y="1247"/>
                  </a:lnTo>
                  <a:lnTo>
                    <a:pt x="829" y="1252"/>
                  </a:lnTo>
                  <a:lnTo>
                    <a:pt x="823" y="1255"/>
                  </a:lnTo>
                  <a:lnTo>
                    <a:pt x="815" y="1255"/>
                  </a:lnTo>
                  <a:lnTo>
                    <a:pt x="812" y="1253"/>
                  </a:lnTo>
                  <a:lnTo>
                    <a:pt x="809" y="1253"/>
                  </a:lnTo>
                  <a:lnTo>
                    <a:pt x="806" y="1252"/>
                  </a:lnTo>
                  <a:lnTo>
                    <a:pt x="802" y="1252"/>
                  </a:lnTo>
                  <a:lnTo>
                    <a:pt x="799" y="1253"/>
                  </a:lnTo>
                  <a:lnTo>
                    <a:pt x="795" y="1253"/>
                  </a:lnTo>
                  <a:lnTo>
                    <a:pt x="792" y="1253"/>
                  </a:lnTo>
                  <a:lnTo>
                    <a:pt x="789" y="1253"/>
                  </a:lnTo>
                  <a:lnTo>
                    <a:pt x="785" y="1256"/>
                  </a:lnTo>
                  <a:lnTo>
                    <a:pt x="782" y="1260"/>
                  </a:lnTo>
                  <a:lnTo>
                    <a:pt x="781" y="1265"/>
                  </a:lnTo>
                  <a:lnTo>
                    <a:pt x="778" y="1269"/>
                  </a:lnTo>
                  <a:lnTo>
                    <a:pt x="777" y="1274"/>
                  </a:lnTo>
                  <a:lnTo>
                    <a:pt x="777" y="1279"/>
                  </a:lnTo>
                  <a:lnTo>
                    <a:pt x="776" y="1284"/>
                  </a:lnTo>
                  <a:lnTo>
                    <a:pt x="776" y="1288"/>
                  </a:lnTo>
                  <a:lnTo>
                    <a:pt x="781" y="1287"/>
                  </a:lnTo>
                  <a:lnTo>
                    <a:pt x="787" y="1285"/>
                  </a:lnTo>
                  <a:lnTo>
                    <a:pt x="792" y="1287"/>
                  </a:lnTo>
                  <a:lnTo>
                    <a:pt x="798" y="1288"/>
                  </a:lnTo>
                  <a:lnTo>
                    <a:pt x="805" y="1290"/>
                  </a:lnTo>
                  <a:lnTo>
                    <a:pt x="810" y="1293"/>
                  </a:lnTo>
                  <a:lnTo>
                    <a:pt x="816" y="1295"/>
                  </a:lnTo>
                  <a:lnTo>
                    <a:pt x="820" y="1300"/>
                  </a:lnTo>
                  <a:lnTo>
                    <a:pt x="833" y="1313"/>
                  </a:lnTo>
                  <a:lnTo>
                    <a:pt x="845" y="1326"/>
                  </a:lnTo>
                  <a:lnTo>
                    <a:pt x="859" y="1339"/>
                  </a:lnTo>
                  <a:lnTo>
                    <a:pt x="873" y="1351"/>
                  </a:lnTo>
                  <a:lnTo>
                    <a:pt x="889" y="1361"/>
                  </a:lnTo>
                  <a:lnTo>
                    <a:pt x="904" y="1371"/>
                  </a:lnTo>
                  <a:lnTo>
                    <a:pt x="919" y="1382"/>
                  </a:lnTo>
                  <a:lnTo>
                    <a:pt x="935" y="1392"/>
                  </a:lnTo>
                  <a:lnTo>
                    <a:pt x="953" y="1405"/>
                  </a:lnTo>
                  <a:lnTo>
                    <a:pt x="973" y="1417"/>
                  </a:lnTo>
                  <a:lnTo>
                    <a:pt x="993" y="1427"/>
                  </a:lnTo>
                  <a:lnTo>
                    <a:pt x="1013" y="1437"/>
                  </a:lnTo>
                  <a:lnTo>
                    <a:pt x="1034" y="1447"/>
                  </a:lnTo>
                  <a:lnTo>
                    <a:pt x="1055" y="1457"/>
                  </a:lnTo>
                  <a:lnTo>
                    <a:pt x="1076" y="1469"/>
                  </a:lnTo>
                  <a:lnTo>
                    <a:pt x="1095" y="1481"/>
                  </a:lnTo>
                  <a:lnTo>
                    <a:pt x="1100" y="1473"/>
                  </a:lnTo>
                  <a:lnTo>
                    <a:pt x="1107" y="1469"/>
                  </a:lnTo>
                  <a:lnTo>
                    <a:pt x="1114" y="1466"/>
                  </a:lnTo>
                  <a:lnTo>
                    <a:pt x="1121" y="1463"/>
                  </a:lnTo>
                  <a:lnTo>
                    <a:pt x="1129" y="1462"/>
                  </a:lnTo>
                  <a:lnTo>
                    <a:pt x="1136" y="1460"/>
                  </a:lnTo>
                  <a:lnTo>
                    <a:pt x="1144" y="1457"/>
                  </a:lnTo>
                  <a:lnTo>
                    <a:pt x="1151" y="1453"/>
                  </a:lnTo>
                  <a:lnTo>
                    <a:pt x="1167" y="1443"/>
                  </a:lnTo>
                  <a:lnTo>
                    <a:pt x="1182" y="1433"/>
                  </a:lnTo>
                  <a:lnTo>
                    <a:pt x="1197" y="1424"/>
                  </a:lnTo>
                  <a:lnTo>
                    <a:pt x="1213" y="1415"/>
                  </a:lnTo>
                  <a:lnTo>
                    <a:pt x="1228" y="1406"/>
                  </a:lnTo>
                  <a:lnTo>
                    <a:pt x="1244" y="1396"/>
                  </a:lnTo>
                  <a:lnTo>
                    <a:pt x="1259" y="1386"/>
                  </a:lnTo>
                  <a:lnTo>
                    <a:pt x="1273" y="1374"/>
                  </a:lnTo>
                  <a:lnTo>
                    <a:pt x="1299" y="1348"/>
                  </a:lnTo>
                  <a:lnTo>
                    <a:pt x="1327" y="1323"/>
                  </a:lnTo>
                  <a:lnTo>
                    <a:pt x="1354" y="1297"/>
                  </a:lnTo>
                  <a:lnTo>
                    <a:pt x="1381" y="1272"/>
                  </a:lnTo>
                  <a:lnTo>
                    <a:pt x="1407" y="1246"/>
                  </a:lnTo>
                  <a:lnTo>
                    <a:pt x="1432" y="1220"/>
                  </a:lnTo>
                  <a:lnTo>
                    <a:pt x="1455" y="1193"/>
                  </a:lnTo>
                  <a:lnTo>
                    <a:pt x="1476" y="1164"/>
                  </a:lnTo>
                  <a:lnTo>
                    <a:pt x="1485" y="1155"/>
                  </a:lnTo>
                  <a:lnTo>
                    <a:pt x="1495" y="1144"/>
                  </a:lnTo>
                  <a:lnTo>
                    <a:pt x="1505" y="1134"/>
                  </a:lnTo>
                  <a:lnTo>
                    <a:pt x="1513" y="1122"/>
                  </a:lnTo>
                  <a:lnTo>
                    <a:pt x="1523" y="1112"/>
                  </a:lnTo>
                  <a:lnTo>
                    <a:pt x="1533" y="1104"/>
                  </a:lnTo>
                  <a:lnTo>
                    <a:pt x="1538" y="1101"/>
                  </a:lnTo>
                  <a:lnTo>
                    <a:pt x="1544" y="1100"/>
                  </a:lnTo>
                  <a:lnTo>
                    <a:pt x="1550" y="1098"/>
                  </a:lnTo>
                  <a:lnTo>
                    <a:pt x="1555" y="1100"/>
                  </a:lnTo>
                  <a:lnTo>
                    <a:pt x="1558" y="1096"/>
                  </a:lnTo>
                  <a:lnTo>
                    <a:pt x="1558" y="1091"/>
                  </a:lnTo>
                  <a:lnTo>
                    <a:pt x="1558" y="1087"/>
                  </a:lnTo>
                  <a:lnTo>
                    <a:pt x="1559" y="1084"/>
                  </a:lnTo>
                  <a:lnTo>
                    <a:pt x="1559" y="1080"/>
                  </a:lnTo>
                  <a:lnTo>
                    <a:pt x="1561" y="1077"/>
                  </a:lnTo>
                  <a:lnTo>
                    <a:pt x="1564" y="1074"/>
                  </a:lnTo>
                  <a:lnTo>
                    <a:pt x="1569" y="1072"/>
                  </a:lnTo>
                  <a:lnTo>
                    <a:pt x="1572" y="1072"/>
                  </a:lnTo>
                  <a:lnTo>
                    <a:pt x="1575" y="1072"/>
                  </a:lnTo>
                  <a:lnTo>
                    <a:pt x="1578" y="1071"/>
                  </a:lnTo>
                  <a:lnTo>
                    <a:pt x="1579" y="1071"/>
                  </a:lnTo>
                  <a:lnTo>
                    <a:pt x="1582" y="1069"/>
                  </a:lnTo>
                  <a:lnTo>
                    <a:pt x="1585" y="1068"/>
                  </a:lnTo>
                  <a:lnTo>
                    <a:pt x="1586" y="1065"/>
                  </a:lnTo>
                  <a:lnTo>
                    <a:pt x="1587" y="1063"/>
                  </a:lnTo>
                  <a:lnTo>
                    <a:pt x="1597" y="1061"/>
                  </a:lnTo>
                  <a:lnTo>
                    <a:pt x="1608" y="1059"/>
                  </a:lnTo>
                  <a:lnTo>
                    <a:pt x="1619" y="1059"/>
                  </a:lnTo>
                  <a:lnTo>
                    <a:pt x="1631" y="1059"/>
                  </a:lnTo>
                  <a:lnTo>
                    <a:pt x="1643" y="1058"/>
                  </a:lnTo>
                  <a:lnTo>
                    <a:pt x="1654" y="1056"/>
                  </a:lnTo>
                  <a:lnTo>
                    <a:pt x="1666" y="1055"/>
                  </a:lnTo>
                  <a:lnTo>
                    <a:pt x="1675" y="1049"/>
                  </a:lnTo>
                  <a:lnTo>
                    <a:pt x="1678" y="1037"/>
                  </a:lnTo>
                  <a:lnTo>
                    <a:pt x="1681" y="1026"/>
                  </a:lnTo>
                  <a:lnTo>
                    <a:pt x="1681" y="1012"/>
                  </a:lnTo>
                  <a:lnTo>
                    <a:pt x="1681" y="1001"/>
                  </a:lnTo>
                  <a:lnTo>
                    <a:pt x="1681" y="989"/>
                  </a:lnTo>
                  <a:lnTo>
                    <a:pt x="1681" y="976"/>
                  </a:lnTo>
                  <a:lnTo>
                    <a:pt x="1681" y="964"/>
                  </a:lnTo>
                  <a:lnTo>
                    <a:pt x="1681" y="953"/>
                  </a:lnTo>
                  <a:lnTo>
                    <a:pt x="1668" y="948"/>
                  </a:lnTo>
                  <a:lnTo>
                    <a:pt x="1656" y="944"/>
                  </a:lnTo>
                  <a:lnTo>
                    <a:pt x="1642" y="939"/>
                  </a:lnTo>
                  <a:lnTo>
                    <a:pt x="1629" y="935"/>
                  </a:lnTo>
                  <a:lnTo>
                    <a:pt x="1622" y="932"/>
                  </a:lnTo>
                  <a:lnTo>
                    <a:pt x="1617" y="929"/>
                  </a:lnTo>
                  <a:lnTo>
                    <a:pt x="1612" y="925"/>
                  </a:lnTo>
                  <a:lnTo>
                    <a:pt x="1607" y="920"/>
                  </a:lnTo>
                  <a:lnTo>
                    <a:pt x="1604" y="915"/>
                  </a:lnTo>
                  <a:lnTo>
                    <a:pt x="1601" y="909"/>
                  </a:lnTo>
                  <a:lnTo>
                    <a:pt x="1600" y="902"/>
                  </a:lnTo>
                  <a:lnTo>
                    <a:pt x="1599" y="894"/>
                  </a:lnTo>
                  <a:lnTo>
                    <a:pt x="1587" y="888"/>
                  </a:lnTo>
                  <a:lnTo>
                    <a:pt x="1579" y="881"/>
                  </a:lnTo>
                  <a:lnTo>
                    <a:pt x="1571" y="872"/>
                  </a:lnTo>
                  <a:lnTo>
                    <a:pt x="1565" y="864"/>
                  </a:lnTo>
                  <a:lnTo>
                    <a:pt x="1559" y="852"/>
                  </a:lnTo>
                  <a:lnTo>
                    <a:pt x="1555" y="842"/>
                  </a:lnTo>
                  <a:lnTo>
                    <a:pt x="1551" y="830"/>
                  </a:lnTo>
                  <a:lnTo>
                    <a:pt x="1548" y="818"/>
                  </a:lnTo>
                  <a:lnTo>
                    <a:pt x="1547" y="810"/>
                  </a:lnTo>
                  <a:lnTo>
                    <a:pt x="1545" y="799"/>
                  </a:lnTo>
                  <a:lnTo>
                    <a:pt x="1545" y="789"/>
                  </a:lnTo>
                  <a:lnTo>
                    <a:pt x="1545" y="779"/>
                  </a:lnTo>
                  <a:lnTo>
                    <a:pt x="1547" y="770"/>
                  </a:lnTo>
                  <a:lnTo>
                    <a:pt x="1550" y="760"/>
                  </a:lnTo>
                  <a:lnTo>
                    <a:pt x="1551" y="750"/>
                  </a:lnTo>
                  <a:lnTo>
                    <a:pt x="1554" y="741"/>
                  </a:lnTo>
                  <a:lnTo>
                    <a:pt x="1552" y="738"/>
                  </a:lnTo>
                  <a:lnTo>
                    <a:pt x="1551" y="735"/>
                  </a:lnTo>
                  <a:lnTo>
                    <a:pt x="1550" y="732"/>
                  </a:lnTo>
                  <a:lnTo>
                    <a:pt x="1548" y="729"/>
                  </a:lnTo>
                  <a:lnTo>
                    <a:pt x="1545" y="726"/>
                  </a:lnTo>
                  <a:lnTo>
                    <a:pt x="1544" y="724"/>
                  </a:lnTo>
                  <a:lnTo>
                    <a:pt x="1541" y="722"/>
                  </a:lnTo>
                  <a:lnTo>
                    <a:pt x="1540" y="719"/>
                  </a:lnTo>
                  <a:lnTo>
                    <a:pt x="1537" y="722"/>
                  </a:lnTo>
                  <a:lnTo>
                    <a:pt x="1536" y="724"/>
                  </a:lnTo>
                  <a:lnTo>
                    <a:pt x="1531" y="724"/>
                  </a:lnTo>
                  <a:lnTo>
                    <a:pt x="1529" y="724"/>
                  </a:lnTo>
                  <a:lnTo>
                    <a:pt x="1524" y="724"/>
                  </a:lnTo>
                  <a:lnTo>
                    <a:pt x="1522" y="724"/>
                  </a:lnTo>
                  <a:lnTo>
                    <a:pt x="1519" y="725"/>
                  </a:lnTo>
                  <a:lnTo>
                    <a:pt x="1516" y="726"/>
                  </a:lnTo>
                  <a:lnTo>
                    <a:pt x="1503" y="731"/>
                  </a:lnTo>
                  <a:lnTo>
                    <a:pt x="1490" y="732"/>
                  </a:lnTo>
                  <a:lnTo>
                    <a:pt x="1477" y="732"/>
                  </a:lnTo>
                  <a:lnTo>
                    <a:pt x="1464" y="731"/>
                  </a:lnTo>
                  <a:lnTo>
                    <a:pt x="1452" y="726"/>
                  </a:lnTo>
                  <a:lnTo>
                    <a:pt x="1439" y="721"/>
                  </a:lnTo>
                  <a:lnTo>
                    <a:pt x="1428" y="715"/>
                  </a:lnTo>
                  <a:lnTo>
                    <a:pt x="1417" y="707"/>
                  </a:lnTo>
                  <a:lnTo>
                    <a:pt x="1410" y="702"/>
                  </a:lnTo>
                  <a:lnTo>
                    <a:pt x="1403" y="694"/>
                  </a:lnTo>
                  <a:lnTo>
                    <a:pt x="1396" y="687"/>
                  </a:lnTo>
                  <a:lnTo>
                    <a:pt x="1392" y="680"/>
                  </a:lnTo>
                  <a:lnTo>
                    <a:pt x="1386" y="672"/>
                  </a:lnTo>
                  <a:lnTo>
                    <a:pt x="1383" y="664"/>
                  </a:lnTo>
                  <a:lnTo>
                    <a:pt x="1381" y="655"/>
                  </a:lnTo>
                  <a:lnTo>
                    <a:pt x="1378" y="646"/>
                  </a:lnTo>
                  <a:lnTo>
                    <a:pt x="1375" y="627"/>
                  </a:lnTo>
                  <a:lnTo>
                    <a:pt x="1375" y="608"/>
                  </a:lnTo>
                  <a:lnTo>
                    <a:pt x="1376" y="589"/>
                  </a:lnTo>
                  <a:lnTo>
                    <a:pt x="1381" y="572"/>
                  </a:lnTo>
                  <a:lnTo>
                    <a:pt x="1382" y="566"/>
                  </a:lnTo>
                  <a:lnTo>
                    <a:pt x="1385" y="560"/>
                  </a:lnTo>
                  <a:lnTo>
                    <a:pt x="1388" y="554"/>
                  </a:lnTo>
                  <a:lnTo>
                    <a:pt x="1390" y="548"/>
                  </a:lnTo>
                  <a:lnTo>
                    <a:pt x="1393" y="544"/>
                  </a:lnTo>
                  <a:lnTo>
                    <a:pt x="1397" y="538"/>
                  </a:lnTo>
                  <a:lnTo>
                    <a:pt x="1399" y="532"/>
                  </a:lnTo>
                  <a:lnTo>
                    <a:pt x="1401" y="527"/>
                  </a:lnTo>
                  <a:lnTo>
                    <a:pt x="1420" y="518"/>
                  </a:lnTo>
                  <a:lnTo>
                    <a:pt x="1439" y="510"/>
                  </a:lnTo>
                  <a:lnTo>
                    <a:pt x="1460" y="506"/>
                  </a:lnTo>
                  <a:lnTo>
                    <a:pt x="1481" y="502"/>
                  </a:lnTo>
                  <a:lnTo>
                    <a:pt x="1503" y="499"/>
                  </a:lnTo>
                  <a:lnTo>
                    <a:pt x="1524" y="499"/>
                  </a:lnTo>
                  <a:lnTo>
                    <a:pt x="1545" y="499"/>
                  </a:lnTo>
                  <a:lnTo>
                    <a:pt x="1566" y="502"/>
                  </a:lnTo>
                  <a:lnTo>
                    <a:pt x="1571" y="503"/>
                  </a:lnTo>
                  <a:lnTo>
                    <a:pt x="1575" y="503"/>
                  </a:lnTo>
                  <a:lnTo>
                    <a:pt x="1579" y="505"/>
                  </a:lnTo>
                  <a:lnTo>
                    <a:pt x="1582" y="506"/>
                  </a:lnTo>
                  <a:lnTo>
                    <a:pt x="1586" y="508"/>
                  </a:lnTo>
                  <a:lnTo>
                    <a:pt x="1590" y="508"/>
                  </a:lnTo>
                  <a:lnTo>
                    <a:pt x="1594" y="509"/>
                  </a:lnTo>
                  <a:lnTo>
                    <a:pt x="1599" y="510"/>
                  </a:lnTo>
                  <a:lnTo>
                    <a:pt x="1600" y="502"/>
                  </a:lnTo>
                  <a:lnTo>
                    <a:pt x="1603" y="493"/>
                  </a:lnTo>
                  <a:lnTo>
                    <a:pt x="1606" y="484"/>
                  </a:lnTo>
                  <a:lnTo>
                    <a:pt x="1610" y="475"/>
                  </a:lnTo>
                  <a:lnTo>
                    <a:pt x="1614" y="468"/>
                  </a:lnTo>
                  <a:lnTo>
                    <a:pt x="1619" y="462"/>
                  </a:lnTo>
                  <a:lnTo>
                    <a:pt x="1626" y="457"/>
                  </a:lnTo>
                  <a:lnTo>
                    <a:pt x="1633" y="452"/>
                  </a:lnTo>
                  <a:lnTo>
                    <a:pt x="1619" y="429"/>
                  </a:lnTo>
                  <a:lnTo>
                    <a:pt x="1608" y="404"/>
                  </a:lnTo>
                  <a:lnTo>
                    <a:pt x="1599" y="379"/>
                  </a:lnTo>
                  <a:lnTo>
                    <a:pt x="1589" y="354"/>
                  </a:lnTo>
                  <a:lnTo>
                    <a:pt x="1580" y="330"/>
                  </a:lnTo>
                  <a:lnTo>
                    <a:pt x="1571" y="303"/>
                  </a:lnTo>
                  <a:lnTo>
                    <a:pt x="1561" y="279"/>
                  </a:lnTo>
                  <a:lnTo>
                    <a:pt x="1550" y="254"/>
                  </a:lnTo>
                  <a:lnTo>
                    <a:pt x="1548" y="251"/>
                  </a:lnTo>
                  <a:lnTo>
                    <a:pt x="1547" y="248"/>
                  </a:lnTo>
                  <a:lnTo>
                    <a:pt x="1544" y="246"/>
                  </a:lnTo>
                  <a:lnTo>
                    <a:pt x="1543" y="242"/>
                  </a:lnTo>
                  <a:lnTo>
                    <a:pt x="1541" y="239"/>
                  </a:lnTo>
                  <a:lnTo>
                    <a:pt x="1540" y="236"/>
                  </a:lnTo>
                  <a:lnTo>
                    <a:pt x="1540" y="233"/>
                  </a:lnTo>
                  <a:lnTo>
                    <a:pt x="1540" y="229"/>
                  </a:lnTo>
                  <a:lnTo>
                    <a:pt x="1543" y="226"/>
                  </a:lnTo>
                  <a:lnTo>
                    <a:pt x="1545" y="223"/>
                  </a:lnTo>
                  <a:lnTo>
                    <a:pt x="1548" y="220"/>
                  </a:lnTo>
                  <a:lnTo>
                    <a:pt x="1551" y="217"/>
                  </a:lnTo>
                  <a:lnTo>
                    <a:pt x="1554" y="214"/>
                  </a:lnTo>
                  <a:lnTo>
                    <a:pt x="1557" y="211"/>
                  </a:lnTo>
                  <a:lnTo>
                    <a:pt x="1559" y="208"/>
                  </a:lnTo>
                  <a:lnTo>
                    <a:pt x="1561" y="204"/>
                  </a:lnTo>
                  <a:lnTo>
                    <a:pt x="1575" y="192"/>
                  </a:lnTo>
                  <a:lnTo>
                    <a:pt x="1587" y="181"/>
                  </a:lnTo>
                  <a:lnTo>
                    <a:pt x="1601" y="169"/>
                  </a:lnTo>
                  <a:lnTo>
                    <a:pt x="1615" y="159"/>
                  </a:lnTo>
                  <a:lnTo>
                    <a:pt x="1629" y="149"/>
                  </a:lnTo>
                  <a:lnTo>
                    <a:pt x="1642" y="138"/>
                  </a:lnTo>
                  <a:lnTo>
                    <a:pt x="1656" y="127"/>
                  </a:lnTo>
                  <a:lnTo>
                    <a:pt x="1667" y="115"/>
                  </a:lnTo>
                  <a:lnTo>
                    <a:pt x="1699" y="98"/>
                  </a:lnTo>
                  <a:lnTo>
                    <a:pt x="1733" y="83"/>
                  </a:lnTo>
                  <a:lnTo>
                    <a:pt x="1766" y="70"/>
                  </a:lnTo>
                  <a:lnTo>
                    <a:pt x="1801" y="60"/>
                  </a:lnTo>
                  <a:lnTo>
                    <a:pt x="1819" y="55"/>
                  </a:lnTo>
                  <a:lnTo>
                    <a:pt x="1837" y="52"/>
                  </a:lnTo>
                  <a:lnTo>
                    <a:pt x="1856" y="49"/>
                  </a:lnTo>
                  <a:lnTo>
                    <a:pt x="1874" y="48"/>
                  </a:lnTo>
                  <a:lnTo>
                    <a:pt x="1893" y="47"/>
                  </a:lnTo>
                  <a:lnTo>
                    <a:pt x="1912" y="48"/>
                  </a:lnTo>
                  <a:lnTo>
                    <a:pt x="1931" y="49"/>
                  </a:lnTo>
                  <a:lnTo>
                    <a:pt x="1951" y="51"/>
                  </a:lnTo>
                  <a:lnTo>
                    <a:pt x="1966" y="71"/>
                  </a:lnTo>
                  <a:lnTo>
                    <a:pt x="1980" y="93"/>
                  </a:lnTo>
                  <a:lnTo>
                    <a:pt x="1991" y="117"/>
                  </a:lnTo>
                  <a:lnTo>
                    <a:pt x="2001" y="140"/>
                  </a:lnTo>
                  <a:lnTo>
                    <a:pt x="2012" y="163"/>
                  </a:lnTo>
                  <a:lnTo>
                    <a:pt x="2022" y="187"/>
                  </a:lnTo>
                  <a:lnTo>
                    <a:pt x="2033" y="210"/>
                  </a:lnTo>
                  <a:lnTo>
                    <a:pt x="2046" y="232"/>
                  </a:lnTo>
                  <a:lnTo>
                    <a:pt x="2046" y="236"/>
                  </a:lnTo>
                  <a:lnTo>
                    <a:pt x="2047" y="239"/>
                  </a:lnTo>
                  <a:lnTo>
                    <a:pt x="2048" y="243"/>
                  </a:lnTo>
                  <a:lnTo>
                    <a:pt x="2051" y="248"/>
                  </a:lnTo>
                  <a:lnTo>
                    <a:pt x="2054" y="251"/>
                  </a:lnTo>
                  <a:lnTo>
                    <a:pt x="2058" y="255"/>
                  </a:lnTo>
                  <a:lnTo>
                    <a:pt x="2061" y="258"/>
                  </a:lnTo>
                  <a:lnTo>
                    <a:pt x="2065" y="262"/>
                  </a:lnTo>
                  <a:lnTo>
                    <a:pt x="2078" y="265"/>
                  </a:lnTo>
                  <a:lnTo>
                    <a:pt x="2093" y="283"/>
                  </a:lnTo>
                  <a:lnTo>
                    <a:pt x="2109" y="300"/>
                  </a:lnTo>
                  <a:lnTo>
                    <a:pt x="2124" y="319"/>
                  </a:lnTo>
                  <a:lnTo>
                    <a:pt x="2138" y="340"/>
                  </a:lnTo>
                  <a:lnTo>
                    <a:pt x="2150" y="359"/>
                  </a:lnTo>
                  <a:lnTo>
                    <a:pt x="2163" y="381"/>
                  </a:lnTo>
                  <a:lnTo>
                    <a:pt x="2174" y="401"/>
                  </a:lnTo>
                  <a:lnTo>
                    <a:pt x="2184" y="423"/>
                  </a:lnTo>
                  <a:lnTo>
                    <a:pt x="2192" y="445"/>
                  </a:lnTo>
                  <a:lnTo>
                    <a:pt x="2199" y="468"/>
                  </a:lnTo>
                  <a:lnTo>
                    <a:pt x="2205" y="490"/>
                  </a:lnTo>
                  <a:lnTo>
                    <a:pt x="2208" y="513"/>
                  </a:lnTo>
                  <a:lnTo>
                    <a:pt x="2209" y="538"/>
                  </a:lnTo>
                  <a:lnTo>
                    <a:pt x="2209" y="562"/>
                  </a:lnTo>
                  <a:lnTo>
                    <a:pt x="2206" y="586"/>
                  </a:lnTo>
                  <a:lnTo>
                    <a:pt x="2201" y="610"/>
                  </a:lnTo>
                  <a:lnTo>
                    <a:pt x="2201" y="626"/>
                  </a:lnTo>
                  <a:lnTo>
                    <a:pt x="2198" y="640"/>
                  </a:lnTo>
                  <a:lnTo>
                    <a:pt x="2194" y="653"/>
                  </a:lnTo>
                  <a:lnTo>
                    <a:pt x="2188" y="668"/>
                  </a:lnTo>
                  <a:lnTo>
                    <a:pt x="2181" y="681"/>
                  </a:lnTo>
                  <a:lnTo>
                    <a:pt x="2174" y="694"/>
                  </a:lnTo>
                  <a:lnTo>
                    <a:pt x="2167" y="707"/>
                  </a:lnTo>
                  <a:lnTo>
                    <a:pt x="2160" y="722"/>
                  </a:lnTo>
                  <a:lnTo>
                    <a:pt x="2155" y="726"/>
                  </a:lnTo>
                  <a:lnTo>
                    <a:pt x="2149" y="731"/>
                  </a:lnTo>
                  <a:lnTo>
                    <a:pt x="2143" y="735"/>
                  </a:lnTo>
                  <a:lnTo>
                    <a:pt x="2138" y="740"/>
                  </a:lnTo>
                  <a:lnTo>
                    <a:pt x="2132" y="742"/>
                  </a:lnTo>
                  <a:lnTo>
                    <a:pt x="2127" y="744"/>
                  </a:lnTo>
                  <a:lnTo>
                    <a:pt x="2120" y="744"/>
                  </a:lnTo>
                  <a:lnTo>
                    <a:pt x="2113" y="741"/>
                  </a:lnTo>
                  <a:lnTo>
                    <a:pt x="2104" y="748"/>
                  </a:lnTo>
                  <a:lnTo>
                    <a:pt x="2099" y="756"/>
                  </a:lnTo>
                  <a:lnTo>
                    <a:pt x="2093" y="766"/>
                  </a:lnTo>
                  <a:lnTo>
                    <a:pt x="2090" y="775"/>
                  </a:lnTo>
                  <a:lnTo>
                    <a:pt x="2086" y="785"/>
                  </a:lnTo>
                  <a:lnTo>
                    <a:pt x="2083" y="795"/>
                  </a:lnTo>
                  <a:lnTo>
                    <a:pt x="2081" y="805"/>
                  </a:lnTo>
                  <a:lnTo>
                    <a:pt x="2075" y="815"/>
                  </a:lnTo>
                  <a:lnTo>
                    <a:pt x="2064" y="830"/>
                  </a:lnTo>
                  <a:lnTo>
                    <a:pt x="2053" y="845"/>
                  </a:lnTo>
                  <a:lnTo>
                    <a:pt x="2044" y="858"/>
                  </a:lnTo>
                  <a:lnTo>
                    <a:pt x="2034" y="872"/>
                  </a:lnTo>
                  <a:lnTo>
                    <a:pt x="2025" y="887"/>
                  </a:lnTo>
                  <a:lnTo>
                    <a:pt x="2014" y="900"/>
                  </a:lnTo>
                  <a:lnTo>
                    <a:pt x="2002" y="912"/>
                  </a:lnTo>
                  <a:lnTo>
                    <a:pt x="1987" y="922"/>
                  </a:lnTo>
                  <a:lnTo>
                    <a:pt x="1983" y="925"/>
                  </a:lnTo>
                  <a:lnTo>
                    <a:pt x="1980" y="928"/>
                  </a:lnTo>
                  <a:lnTo>
                    <a:pt x="1979" y="932"/>
                  </a:lnTo>
                  <a:lnTo>
                    <a:pt x="1977" y="937"/>
                  </a:lnTo>
                  <a:lnTo>
                    <a:pt x="1977" y="945"/>
                  </a:lnTo>
                  <a:lnTo>
                    <a:pt x="1977" y="954"/>
                  </a:lnTo>
                  <a:lnTo>
                    <a:pt x="1979" y="963"/>
                  </a:lnTo>
                  <a:lnTo>
                    <a:pt x="1980" y="972"/>
                  </a:lnTo>
                  <a:lnTo>
                    <a:pt x="1979" y="976"/>
                  </a:lnTo>
                  <a:lnTo>
                    <a:pt x="1977" y="979"/>
                  </a:lnTo>
                  <a:lnTo>
                    <a:pt x="1974" y="983"/>
                  </a:lnTo>
                  <a:lnTo>
                    <a:pt x="1972" y="986"/>
                  </a:lnTo>
                  <a:lnTo>
                    <a:pt x="1972" y="998"/>
                  </a:lnTo>
                  <a:lnTo>
                    <a:pt x="1972" y="1009"/>
                  </a:lnTo>
                  <a:lnTo>
                    <a:pt x="1970" y="1021"/>
                  </a:lnTo>
                  <a:lnTo>
                    <a:pt x="1967" y="1033"/>
                  </a:lnTo>
                  <a:lnTo>
                    <a:pt x="1966" y="1045"/>
                  </a:lnTo>
                  <a:lnTo>
                    <a:pt x="1966" y="1055"/>
                  </a:lnTo>
                  <a:lnTo>
                    <a:pt x="1967" y="1066"/>
                  </a:lnTo>
                  <a:lnTo>
                    <a:pt x="1972" y="1078"/>
                  </a:lnTo>
                  <a:lnTo>
                    <a:pt x="1969" y="1088"/>
                  </a:lnTo>
                  <a:lnTo>
                    <a:pt x="1969" y="1098"/>
                  </a:lnTo>
                  <a:lnTo>
                    <a:pt x="1970" y="1107"/>
                  </a:lnTo>
                  <a:lnTo>
                    <a:pt x="1973" y="1116"/>
                  </a:lnTo>
                  <a:lnTo>
                    <a:pt x="1977" y="1125"/>
                  </a:lnTo>
                  <a:lnTo>
                    <a:pt x="1983" y="1132"/>
                  </a:lnTo>
                  <a:lnTo>
                    <a:pt x="1990" y="1139"/>
                  </a:lnTo>
                  <a:lnTo>
                    <a:pt x="1997" y="1147"/>
                  </a:lnTo>
                  <a:lnTo>
                    <a:pt x="2012" y="1160"/>
                  </a:lnTo>
                  <a:lnTo>
                    <a:pt x="2029" y="1173"/>
                  </a:lnTo>
                  <a:lnTo>
                    <a:pt x="2044" y="1186"/>
                  </a:lnTo>
                  <a:lnTo>
                    <a:pt x="2057" y="1199"/>
                  </a:lnTo>
                  <a:lnTo>
                    <a:pt x="2064" y="1202"/>
                  </a:lnTo>
                  <a:lnTo>
                    <a:pt x="2072" y="1205"/>
                  </a:lnTo>
                  <a:lnTo>
                    <a:pt x="2079" y="1208"/>
                  </a:lnTo>
                  <a:lnTo>
                    <a:pt x="2086" y="1212"/>
                  </a:lnTo>
                  <a:lnTo>
                    <a:pt x="2099" y="1223"/>
                  </a:lnTo>
                  <a:lnTo>
                    <a:pt x="2113" y="1233"/>
                  </a:lnTo>
                  <a:lnTo>
                    <a:pt x="2125" y="1243"/>
                  </a:lnTo>
                  <a:lnTo>
                    <a:pt x="2139" y="1252"/>
                  </a:lnTo>
                  <a:lnTo>
                    <a:pt x="2148" y="1255"/>
                  </a:lnTo>
                  <a:lnTo>
                    <a:pt x="2155" y="1256"/>
                  </a:lnTo>
                  <a:lnTo>
                    <a:pt x="2163" y="1258"/>
                  </a:lnTo>
                  <a:lnTo>
                    <a:pt x="2171" y="1258"/>
                  </a:lnTo>
                  <a:lnTo>
                    <a:pt x="2183" y="1271"/>
                  </a:lnTo>
                  <a:lnTo>
                    <a:pt x="2191" y="1285"/>
                  </a:lnTo>
                  <a:lnTo>
                    <a:pt x="2199" y="1300"/>
                  </a:lnTo>
                  <a:lnTo>
                    <a:pt x="2206" y="1314"/>
                  </a:lnTo>
                  <a:lnTo>
                    <a:pt x="2212" y="1330"/>
                  </a:lnTo>
                  <a:lnTo>
                    <a:pt x="2218" y="1347"/>
                  </a:lnTo>
                  <a:lnTo>
                    <a:pt x="2222" y="1363"/>
                  </a:lnTo>
                  <a:lnTo>
                    <a:pt x="2226" y="1379"/>
                  </a:lnTo>
                  <a:lnTo>
                    <a:pt x="2233" y="1412"/>
                  </a:lnTo>
                  <a:lnTo>
                    <a:pt x="2240" y="1446"/>
                  </a:lnTo>
                  <a:lnTo>
                    <a:pt x="2244" y="1462"/>
                  </a:lnTo>
                  <a:lnTo>
                    <a:pt x="2248" y="1478"/>
                  </a:lnTo>
                  <a:lnTo>
                    <a:pt x="2252" y="1494"/>
                  </a:lnTo>
                  <a:lnTo>
                    <a:pt x="2259" y="1508"/>
                  </a:lnTo>
                  <a:lnTo>
                    <a:pt x="2264" y="1533"/>
                  </a:lnTo>
                  <a:lnTo>
                    <a:pt x="2272" y="1557"/>
                  </a:lnTo>
                  <a:lnTo>
                    <a:pt x="2280" y="1580"/>
                  </a:lnTo>
                  <a:lnTo>
                    <a:pt x="2289" y="1603"/>
                  </a:lnTo>
                  <a:lnTo>
                    <a:pt x="2299" y="1627"/>
                  </a:lnTo>
                  <a:lnTo>
                    <a:pt x="2310" y="1650"/>
                  </a:lnTo>
                  <a:lnTo>
                    <a:pt x="2320" y="1673"/>
                  </a:lnTo>
                  <a:lnTo>
                    <a:pt x="2328" y="1697"/>
                  </a:lnTo>
                  <a:lnTo>
                    <a:pt x="2332" y="1708"/>
                  </a:lnTo>
                  <a:lnTo>
                    <a:pt x="2338" y="1720"/>
                  </a:lnTo>
                  <a:lnTo>
                    <a:pt x="2343" y="1730"/>
                  </a:lnTo>
                  <a:lnTo>
                    <a:pt x="2352" y="1740"/>
                  </a:lnTo>
                  <a:lnTo>
                    <a:pt x="2367" y="1761"/>
                  </a:lnTo>
                  <a:lnTo>
                    <a:pt x="2384" y="1781"/>
                  </a:lnTo>
                  <a:lnTo>
                    <a:pt x="2391" y="1793"/>
                  </a:lnTo>
                  <a:lnTo>
                    <a:pt x="2396" y="1803"/>
                  </a:lnTo>
                  <a:lnTo>
                    <a:pt x="2402" y="1813"/>
                  </a:lnTo>
                  <a:lnTo>
                    <a:pt x="2405" y="1825"/>
                  </a:lnTo>
                  <a:lnTo>
                    <a:pt x="2406" y="1835"/>
                  </a:lnTo>
                  <a:lnTo>
                    <a:pt x="2405" y="1847"/>
                  </a:lnTo>
                  <a:lnTo>
                    <a:pt x="2402" y="1860"/>
                  </a:lnTo>
                  <a:lnTo>
                    <a:pt x="2395" y="1873"/>
                  </a:lnTo>
                  <a:lnTo>
                    <a:pt x="2392" y="1881"/>
                  </a:lnTo>
                  <a:lnTo>
                    <a:pt x="2388" y="1888"/>
                  </a:lnTo>
                  <a:lnTo>
                    <a:pt x="2382" y="1894"/>
                  </a:lnTo>
                  <a:lnTo>
                    <a:pt x="2378" y="1899"/>
                  </a:lnTo>
                  <a:lnTo>
                    <a:pt x="2366" y="1911"/>
                  </a:lnTo>
                  <a:lnTo>
                    <a:pt x="2352" y="1920"/>
                  </a:lnTo>
                  <a:lnTo>
                    <a:pt x="2338" y="1929"/>
                  </a:lnTo>
                  <a:lnTo>
                    <a:pt x="2324" y="1937"/>
                  </a:lnTo>
                  <a:lnTo>
                    <a:pt x="2308" y="1946"/>
                  </a:lnTo>
                  <a:lnTo>
                    <a:pt x="2296" y="1956"/>
                  </a:lnTo>
                  <a:lnTo>
                    <a:pt x="2287" y="1962"/>
                  </a:lnTo>
                  <a:lnTo>
                    <a:pt x="2279" y="1968"/>
                  </a:lnTo>
                  <a:lnTo>
                    <a:pt x="2271" y="1974"/>
                  </a:lnTo>
                  <a:lnTo>
                    <a:pt x="2261" y="1980"/>
                  </a:lnTo>
                  <a:lnTo>
                    <a:pt x="2251" y="1984"/>
                  </a:lnTo>
                  <a:lnTo>
                    <a:pt x="2243" y="1990"/>
                  </a:lnTo>
                  <a:lnTo>
                    <a:pt x="2233" y="1997"/>
                  </a:lnTo>
                  <a:lnTo>
                    <a:pt x="2225" y="2003"/>
                  </a:lnTo>
                  <a:lnTo>
                    <a:pt x="2216" y="2010"/>
                  </a:lnTo>
                  <a:lnTo>
                    <a:pt x="2208" y="2016"/>
                  </a:lnTo>
                  <a:lnTo>
                    <a:pt x="2198" y="2022"/>
                  </a:lnTo>
                  <a:lnTo>
                    <a:pt x="2188" y="2026"/>
                  </a:lnTo>
                  <a:lnTo>
                    <a:pt x="2180" y="2034"/>
                  </a:lnTo>
                  <a:lnTo>
                    <a:pt x="2173" y="2041"/>
                  </a:lnTo>
                  <a:lnTo>
                    <a:pt x="2171" y="2047"/>
                  </a:lnTo>
                  <a:lnTo>
                    <a:pt x="2170" y="2051"/>
                  </a:lnTo>
                  <a:lnTo>
                    <a:pt x="2170" y="2059"/>
                  </a:lnTo>
                  <a:lnTo>
                    <a:pt x="2171" y="2064"/>
                  </a:lnTo>
                  <a:lnTo>
                    <a:pt x="2167" y="2069"/>
                  </a:lnTo>
                  <a:lnTo>
                    <a:pt x="2163" y="2073"/>
                  </a:lnTo>
                  <a:lnTo>
                    <a:pt x="2159" y="2076"/>
                  </a:lnTo>
                  <a:lnTo>
                    <a:pt x="2155" y="2080"/>
                  </a:lnTo>
                  <a:lnTo>
                    <a:pt x="2150" y="2083"/>
                  </a:lnTo>
                  <a:lnTo>
                    <a:pt x="2146" y="2088"/>
                  </a:lnTo>
                  <a:lnTo>
                    <a:pt x="2143" y="2092"/>
                  </a:lnTo>
                  <a:lnTo>
                    <a:pt x="2142" y="2098"/>
                  </a:lnTo>
                  <a:lnTo>
                    <a:pt x="2139" y="2096"/>
                  </a:lnTo>
                  <a:lnTo>
                    <a:pt x="2136" y="2096"/>
                  </a:lnTo>
                  <a:lnTo>
                    <a:pt x="2134" y="2095"/>
                  </a:lnTo>
                  <a:lnTo>
                    <a:pt x="2131" y="2095"/>
                  </a:lnTo>
                  <a:lnTo>
                    <a:pt x="2127" y="2095"/>
                  </a:lnTo>
                  <a:lnTo>
                    <a:pt x="2124" y="2095"/>
                  </a:lnTo>
                  <a:lnTo>
                    <a:pt x="2121" y="2095"/>
                  </a:lnTo>
                  <a:lnTo>
                    <a:pt x="2118" y="2095"/>
                  </a:lnTo>
                  <a:lnTo>
                    <a:pt x="2106" y="2113"/>
                  </a:lnTo>
                  <a:lnTo>
                    <a:pt x="2095" y="2129"/>
                  </a:lnTo>
                  <a:lnTo>
                    <a:pt x="2082" y="2145"/>
                  </a:lnTo>
                  <a:lnTo>
                    <a:pt x="2071" y="2162"/>
                  </a:lnTo>
                  <a:lnTo>
                    <a:pt x="2060" y="2178"/>
                  </a:lnTo>
                  <a:lnTo>
                    <a:pt x="2050" y="2196"/>
                  </a:lnTo>
                  <a:lnTo>
                    <a:pt x="2040" y="2213"/>
                  </a:lnTo>
                  <a:lnTo>
                    <a:pt x="2033" y="2232"/>
                  </a:lnTo>
                  <a:lnTo>
                    <a:pt x="2034" y="2234"/>
                  </a:lnTo>
                  <a:lnTo>
                    <a:pt x="2037" y="2235"/>
                  </a:lnTo>
                  <a:lnTo>
                    <a:pt x="2039" y="2238"/>
                  </a:lnTo>
                  <a:lnTo>
                    <a:pt x="2040" y="2239"/>
                  </a:lnTo>
                  <a:lnTo>
                    <a:pt x="2040" y="2242"/>
                  </a:lnTo>
                  <a:lnTo>
                    <a:pt x="2041" y="2245"/>
                  </a:lnTo>
                  <a:lnTo>
                    <a:pt x="2041" y="2248"/>
                  </a:lnTo>
                  <a:lnTo>
                    <a:pt x="2041" y="2251"/>
                  </a:lnTo>
                  <a:lnTo>
                    <a:pt x="2037" y="2251"/>
                  </a:lnTo>
                  <a:lnTo>
                    <a:pt x="2034" y="2251"/>
                  </a:lnTo>
                  <a:lnTo>
                    <a:pt x="2032" y="2251"/>
                  </a:lnTo>
                  <a:lnTo>
                    <a:pt x="2029" y="2253"/>
                  </a:lnTo>
                  <a:lnTo>
                    <a:pt x="2026" y="2255"/>
                  </a:lnTo>
                  <a:lnTo>
                    <a:pt x="2025" y="2257"/>
                  </a:lnTo>
                  <a:lnTo>
                    <a:pt x="2023" y="2260"/>
                  </a:lnTo>
                  <a:lnTo>
                    <a:pt x="2022" y="2263"/>
                  </a:lnTo>
                  <a:lnTo>
                    <a:pt x="2016" y="2260"/>
                  </a:lnTo>
                  <a:lnTo>
                    <a:pt x="2009" y="2257"/>
                  </a:lnTo>
                  <a:lnTo>
                    <a:pt x="2004" y="2253"/>
                  </a:lnTo>
                  <a:lnTo>
                    <a:pt x="2000" y="2248"/>
                  </a:lnTo>
                  <a:lnTo>
                    <a:pt x="1994" y="2244"/>
                  </a:lnTo>
                  <a:lnTo>
                    <a:pt x="1990" y="2239"/>
                  </a:lnTo>
                  <a:lnTo>
                    <a:pt x="1987" y="2234"/>
                  </a:lnTo>
                  <a:lnTo>
                    <a:pt x="1986" y="2226"/>
                  </a:lnTo>
                  <a:lnTo>
                    <a:pt x="1979" y="2228"/>
                  </a:lnTo>
                  <a:lnTo>
                    <a:pt x="1974" y="2231"/>
                  </a:lnTo>
                  <a:lnTo>
                    <a:pt x="1970" y="2235"/>
                  </a:lnTo>
                  <a:lnTo>
                    <a:pt x="1969" y="2241"/>
                  </a:lnTo>
                  <a:lnTo>
                    <a:pt x="1966" y="2247"/>
                  </a:lnTo>
                  <a:lnTo>
                    <a:pt x="1965" y="2253"/>
                  </a:lnTo>
                  <a:lnTo>
                    <a:pt x="1960" y="2257"/>
                  </a:lnTo>
                  <a:lnTo>
                    <a:pt x="1955" y="2260"/>
                  </a:lnTo>
                  <a:lnTo>
                    <a:pt x="1952" y="2267"/>
                  </a:lnTo>
                  <a:lnTo>
                    <a:pt x="1948" y="2274"/>
                  </a:lnTo>
                  <a:lnTo>
                    <a:pt x="1942" y="2282"/>
                  </a:lnTo>
                  <a:lnTo>
                    <a:pt x="1935" y="2289"/>
                  </a:lnTo>
                  <a:lnTo>
                    <a:pt x="1928" y="2295"/>
                  </a:lnTo>
                  <a:lnTo>
                    <a:pt x="1923" y="2302"/>
                  </a:lnTo>
                  <a:lnTo>
                    <a:pt x="1918" y="2309"/>
                  </a:lnTo>
                  <a:lnTo>
                    <a:pt x="1916" y="2318"/>
                  </a:lnTo>
                  <a:lnTo>
                    <a:pt x="1918" y="2328"/>
                  </a:lnTo>
                  <a:lnTo>
                    <a:pt x="1920" y="2340"/>
                  </a:lnTo>
                  <a:lnTo>
                    <a:pt x="1921" y="2352"/>
                  </a:lnTo>
                  <a:lnTo>
                    <a:pt x="1923" y="2365"/>
                  </a:lnTo>
                  <a:lnTo>
                    <a:pt x="1925" y="2377"/>
                  </a:lnTo>
                  <a:lnTo>
                    <a:pt x="1930" y="2387"/>
                  </a:lnTo>
                  <a:lnTo>
                    <a:pt x="1934" y="2391"/>
                  </a:lnTo>
                  <a:lnTo>
                    <a:pt x="1938" y="2396"/>
                  </a:lnTo>
                  <a:lnTo>
                    <a:pt x="1944" y="2398"/>
                  </a:lnTo>
                  <a:lnTo>
                    <a:pt x="1951" y="2401"/>
                  </a:lnTo>
                  <a:lnTo>
                    <a:pt x="1955" y="2403"/>
                  </a:lnTo>
                  <a:lnTo>
                    <a:pt x="1960" y="2403"/>
                  </a:lnTo>
                  <a:lnTo>
                    <a:pt x="1965" y="2404"/>
                  </a:lnTo>
                  <a:lnTo>
                    <a:pt x="1970" y="2406"/>
                  </a:lnTo>
                  <a:lnTo>
                    <a:pt x="1974" y="2409"/>
                  </a:lnTo>
                  <a:lnTo>
                    <a:pt x="1979" y="2412"/>
                  </a:lnTo>
                  <a:lnTo>
                    <a:pt x="1983" y="2415"/>
                  </a:lnTo>
                  <a:lnTo>
                    <a:pt x="1987" y="2419"/>
                  </a:lnTo>
                  <a:lnTo>
                    <a:pt x="1990" y="2423"/>
                  </a:lnTo>
                  <a:lnTo>
                    <a:pt x="1991" y="2429"/>
                  </a:lnTo>
                  <a:lnTo>
                    <a:pt x="1991" y="2435"/>
                  </a:lnTo>
                  <a:lnTo>
                    <a:pt x="1990" y="2441"/>
                  </a:lnTo>
                  <a:lnTo>
                    <a:pt x="1988" y="2448"/>
                  </a:lnTo>
                  <a:lnTo>
                    <a:pt x="1986" y="2454"/>
                  </a:lnTo>
                  <a:lnTo>
                    <a:pt x="1984" y="2460"/>
                  </a:lnTo>
                  <a:lnTo>
                    <a:pt x="1981" y="2466"/>
                  </a:lnTo>
                  <a:lnTo>
                    <a:pt x="1973" y="2471"/>
                  </a:lnTo>
                  <a:lnTo>
                    <a:pt x="1965" y="2482"/>
                  </a:lnTo>
                  <a:lnTo>
                    <a:pt x="1958" y="2490"/>
                  </a:lnTo>
                  <a:lnTo>
                    <a:pt x="1949" y="2501"/>
                  </a:lnTo>
                  <a:lnTo>
                    <a:pt x="1946" y="2505"/>
                  </a:lnTo>
                  <a:lnTo>
                    <a:pt x="1942" y="2508"/>
                  </a:lnTo>
                  <a:lnTo>
                    <a:pt x="1938" y="2511"/>
                  </a:lnTo>
                  <a:lnTo>
                    <a:pt x="1932" y="2512"/>
                  </a:lnTo>
                  <a:lnTo>
                    <a:pt x="1928" y="2514"/>
                  </a:lnTo>
                  <a:lnTo>
                    <a:pt x="1923" y="2512"/>
                  </a:lnTo>
                  <a:lnTo>
                    <a:pt x="1917" y="2511"/>
                  </a:lnTo>
                  <a:lnTo>
                    <a:pt x="1910" y="2506"/>
                  </a:lnTo>
                  <a:lnTo>
                    <a:pt x="1903" y="2501"/>
                  </a:lnTo>
                  <a:lnTo>
                    <a:pt x="1896" y="2496"/>
                  </a:lnTo>
                  <a:lnTo>
                    <a:pt x="1888" y="2493"/>
                  </a:lnTo>
                  <a:lnTo>
                    <a:pt x="1881" y="2492"/>
                  </a:lnTo>
                  <a:lnTo>
                    <a:pt x="1864" y="2490"/>
                  </a:lnTo>
                  <a:lnTo>
                    <a:pt x="1849" y="2490"/>
                  </a:lnTo>
                  <a:lnTo>
                    <a:pt x="1832" y="2490"/>
                  </a:lnTo>
                  <a:lnTo>
                    <a:pt x="1816" y="2489"/>
                  </a:lnTo>
                  <a:lnTo>
                    <a:pt x="1810" y="2486"/>
                  </a:lnTo>
                  <a:lnTo>
                    <a:pt x="1801" y="2483"/>
                  </a:lnTo>
                  <a:lnTo>
                    <a:pt x="1794" y="2477"/>
                  </a:lnTo>
                  <a:lnTo>
                    <a:pt x="1787" y="2470"/>
                  </a:lnTo>
                  <a:lnTo>
                    <a:pt x="1780" y="2479"/>
                  </a:lnTo>
                  <a:lnTo>
                    <a:pt x="1780" y="2495"/>
                  </a:lnTo>
                  <a:lnTo>
                    <a:pt x="1782" y="2509"/>
                  </a:lnTo>
                  <a:lnTo>
                    <a:pt x="1783" y="2524"/>
                  </a:lnTo>
                  <a:lnTo>
                    <a:pt x="1783" y="2539"/>
                  </a:lnTo>
                  <a:lnTo>
                    <a:pt x="1784" y="2552"/>
                  </a:lnTo>
                  <a:lnTo>
                    <a:pt x="1784" y="2566"/>
                  </a:lnTo>
                  <a:lnTo>
                    <a:pt x="1783" y="2579"/>
                  </a:lnTo>
                  <a:lnTo>
                    <a:pt x="1782" y="2594"/>
                  </a:lnTo>
                  <a:lnTo>
                    <a:pt x="1780" y="2594"/>
                  </a:lnTo>
                  <a:lnTo>
                    <a:pt x="1782" y="2623"/>
                  </a:lnTo>
                  <a:lnTo>
                    <a:pt x="1787" y="2652"/>
                  </a:lnTo>
                  <a:lnTo>
                    <a:pt x="1793" y="2682"/>
                  </a:lnTo>
                  <a:lnTo>
                    <a:pt x="1798" y="2712"/>
                  </a:lnTo>
                  <a:lnTo>
                    <a:pt x="1807" y="2743"/>
                  </a:lnTo>
                  <a:lnTo>
                    <a:pt x="1814" y="2772"/>
                  </a:lnTo>
                  <a:lnTo>
                    <a:pt x="1821" y="2803"/>
                  </a:lnTo>
                  <a:lnTo>
                    <a:pt x="1828" y="2833"/>
                  </a:lnTo>
                  <a:lnTo>
                    <a:pt x="1825" y="2846"/>
                  </a:lnTo>
                  <a:lnTo>
                    <a:pt x="1843" y="2862"/>
                  </a:lnTo>
                  <a:lnTo>
                    <a:pt x="1863" y="2877"/>
                  </a:lnTo>
                  <a:lnTo>
                    <a:pt x="1882" y="2890"/>
                  </a:lnTo>
                  <a:lnTo>
                    <a:pt x="1903" y="2903"/>
                  </a:lnTo>
                  <a:lnTo>
                    <a:pt x="1944" y="2927"/>
                  </a:lnTo>
                  <a:lnTo>
                    <a:pt x="1984" y="2947"/>
                  </a:lnTo>
                  <a:lnTo>
                    <a:pt x="2027" y="2968"/>
                  </a:lnTo>
                  <a:lnTo>
                    <a:pt x="2069" y="2988"/>
                  </a:lnTo>
                  <a:lnTo>
                    <a:pt x="2111" y="3008"/>
                  </a:lnTo>
                  <a:lnTo>
                    <a:pt x="2153" y="3030"/>
                  </a:lnTo>
                  <a:lnTo>
                    <a:pt x="2177" y="3039"/>
                  </a:lnTo>
                  <a:lnTo>
                    <a:pt x="2201" y="3048"/>
                  </a:lnTo>
                  <a:lnTo>
                    <a:pt x="2225" y="3055"/>
                  </a:lnTo>
                  <a:lnTo>
                    <a:pt x="2250" y="3062"/>
                  </a:lnTo>
                  <a:lnTo>
                    <a:pt x="2275" y="3070"/>
                  </a:lnTo>
                  <a:lnTo>
                    <a:pt x="2299" y="3077"/>
                  </a:lnTo>
                  <a:lnTo>
                    <a:pt x="2322" y="3086"/>
                  </a:lnTo>
                  <a:lnTo>
                    <a:pt x="2346" y="3094"/>
                  </a:lnTo>
                  <a:lnTo>
                    <a:pt x="2353" y="3097"/>
                  </a:lnTo>
                  <a:lnTo>
                    <a:pt x="2357" y="3102"/>
                  </a:lnTo>
                  <a:lnTo>
                    <a:pt x="2361" y="3108"/>
                  </a:lnTo>
                  <a:lnTo>
                    <a:pt x="2363" y="3115"/>
                  </a:lnTo>
                  <a:lnTo>
                    <a:pt x="2366" y="3121"/>
                  </a:lnTo>
                  <a:lnTo>
                    <a:pt x="2366" y="3128"/>
                  </a:lnTo>
                  <a:lnTo>
                    <a:pt x="2367" y="3134"/>
                  </a:lnTo>
                  <a:lnTo>
                    <a:pt x="2368" y="3141"/>
                  </a:lnTo>
                  <a:lnTo>
                    <a:pt x="2384" y="3144"/>
                  </a:lnTo>
                  <a:lnTo>
                    <a:pt x="2399" y="3146"/>
                  </a:lnTo>
                  <a:lnTo>
                    <a:pt x="2416" y="3147"/>
                  </a:lnTo>
                  <a:lnTo>
                    <a:pt x="2433" y="3150"/>
                  </a:lnTo>
                  <a:lnTo>
                    <a:pt x="2448" y="3151"/>
                  </a:lnTo>
                  <a:lnTo>
                    <a:pt x="2465" y="3154"/>
                  </a:lnTo>
                  <a:lnTo>
                    <a:pt x="2480" y="3159"/>
                  </a:lnTo>
                  <a:lnTo>
                    <a:pt x="2496" y="3163"/>
                  </a:lnTo>
                  <a:lnTo>
                    <a:pt x="2510" y="3163"/>
                  </a:lnTo>
                  <a:lnTo>
                    <a:pt x="2524" y="3164"/>
                  </a:lnTo>
                  <a:lnTo>
                    <a:pt x="2536" y="3169"/>
                  </a:lnTo>
                  <a:lnTo>
                    <a:pt x="2549" y="3175"/>
                  </a:lnTo>
                  <a:lnTo>
                    <a:pt x="2560" y="3182"/>
                  </a:lnTo>
                  <a:lnTo>
                    <a:pt x="2571" y="3189"/>
                  </a:lnTo>
                  <a:lnTo>
                    <a:pt x="2582" y="3198"/>
                  </a:lnTo>
                  <a:lnTo>
                    <a:pt x="2592" y="3208"/>
                  </a:lnTo>
                  <a:lnTo>
                    <a:pt x="2586" y="3217"/>
                  </a:lnTo>
                  <a:lnTo>
                    <a:pt x="2586" y="3233"/>
                  </a:lnTo>
                  <a:lnTo>
                    <a:pt x="2586" y="3252"/>
                  </a:lnTo>
                  <a:lnTo>
                    <a:pt x="2586" y="3270"/>
                  </a:lnTo>
                  <a:lnTo>
                    <a:pt x="2586" y="3288"/>
                  </a:lnTo>
                  <a:lnTo>
                    <a:pt x="2586" y="3307"/>
                  </a:lnTo>
                  <a:lnTo>
                    <a:pt x="2586" y="3325"/>
                  </a:lnTo>
                  <a:lnTo>
                    <a:pt x="2586" y="3344"/>
                  </a:lnTo>
                  <a:lnTo>
                    <a:pt x="2586" y="3360"/>
                  </a:lnTo>
                  <a:lnTo>
                    <a:pt x="2578" y="3366"/>
                  </a:lnTo>
                  <a:lnTo>
                    <a:pt x="2570" y="3369"/>
                  </a:lnTo>
                  <a:lnTo>
                    <a:pt x="2558" y="3370"/>
                  </a:lnTo>
                  <a:lnTo>
                    <a:pt x="2549" y="3372"/>
                  </a:lnTo>
                  <a:lnTo>
                    <a:pt x="2539" y="3373"/>
                  </a:lnTo>
                  <a:lnTo>
                    <a:pt x="2532" y="3377"/>
                  </a:lnTo>
                  <a:lnTo>
                    <a:pt x="2529" y="3382"/>
                  </a:lnTo>
                  <a:lnTo>
                    <a:pt x="2526" y="3386"/>
                  </a:lnTo>
                  <a:lnTo>
                    <a:pt x="2526" y="3391"/>
                  </a:lnTo>
                  <a:lnTo>
                    <a:pt x="2525" y="3396"/>
                  </a:lnTo>
                  <a:lnTo>
                    <a:pt x="2531" y="3429"/>
                  </a:lnTo>
                  <a:lnTo>
                    <a:pt x="2535" y="3461"/>
                  </a:lnTo>
                  <a:lnTo>
                    <a:pt x="2538" y="3493"/>
                  </a:lnTo>
                  <a:lnTo>
                    <a:pt x="2539" y="3525"/>
                  </a:lnTo>
                  <a:lnTo>
                    <a:pt x="2540" y="3558"/>
                  </a:lnTo>
                  <a:lnTo>
                    <a:pt x="2543" y="3591"/>
                  </a:lnTo>
                  <a:lnTo>
                    <a:pt x="2544" y="3623"/>
                  </a:lnTo>
                  <a:lnTo>
                    <a:pt x="2546" y="3656"/>
                  </a:lnTo>
                  <a:lnTo>
                    <a:pt x="2544" y="3671"/>
                  </a:lnTo>
                  <a:lnTo>
                    <a:pt x="2540" y="3685"/>
                  </a:lnTo>
                  <a:lnTo>
                    <a:pt x="2538" y="3701"/>
                  </a:lnTo>
                  <a:lnTo>
                    <a:pt x="2533" y="3716"/>
                  </a:lnTo>
                  <a:lnTo>
                    <a:pt x="2529" y="3731"/>
                  </a:lnTo>
                  <a:lnTo>
                    <a:pt x="2525" y="3745"/>
                  </a:lnTo>
                  <a:lnTo>
                    <a:pt x="2519" y="3758"/>
                  </a:lnTo>
                  <a:lnTo>
                    <a:pt x="2512" y="3773"/>
                  </a:lnTo>
                  <a:lnTo>
                    <a:pt x="2515" y="3779"/>
                  </a:lnTo>
                  <a:lnTo>
                    <a:pt x="2515" y="3783"/>
                  </a:lnTo>
                  <a:lnTo>
                    <a:pt x="2514" y="3789"/>
                  </a:lnTo>
                  <a:lnTo>
                    <a:pt x="2512" y="3793"/>
                  </a:lnTo>
                  <a:lnTo>
                    <a:pt x="2508" y="3796"/>
                  </a:lnTo>
                  <a:lnTo>
                    <a:pt x="2504" y="3799"/>
                  </a:lnTo>
                  <a:lnTo>
                    <a:pt x="2498" y="3801"/>
                  </a:lnTo>
                  <a:lnTo>
                    <a:pt x="2494" y="3801"/>
                  </a:lnTo>
                  <a:lnTo>
                    <a:pt x="2456" y="3809"/>
                  </a:lnTo>
                  <a:lnTo>
                    <a:pt x="2420" y="3817"/>
                  </a:lnTo>
                  <a:lnTo>
                    <a:pt x="2382" y="3821"/>
                  </a:lnTo>
                  <a:lnTo>
                    <a:pt x="2345" y="3824"/>
                  </a:lnTo>
                  <a:lnTo>
                    <a:pt x="2327" y="3825"/>
                  </a:lnTo>
                  <a:lnTo>
                    <a:pt x="2307" y="3824"/>
                  </a:lnTo>
                  <a:lnTo>
                    <a:pt x="2289" y="3822"/>
                  </a:lnTo>
                  <a:lnTo>
                    <a:pt x="2269" y="3821"/>
                  </a:lnTo>
                  <a:lnTo>
                    <a:pt x="2251" y="3817"/>
                  </a:lnTo>
                  <a:lnTo>
                    <a:pt x="2231" y="3812"/>
                  </a:lnTo>
                  <a:lnTo>
                    <a:pt x="2213" y="3808"/>
                  </a:lnTo>
                  <a:lnTo>
                    <a:pt x="2195" y="3801"/>
                  </a:lnTo>
                  <a:lnTo>
                    <a:pt x="2178" y="3793"/>
                  </a:lnTo>
                  <a:lnTo>
                    <a:pt x="2160" y="3787"/>
                  </a:lnTo>
                  <a:lnTo>
                    <a:pt x="2143" y="3780"/>
                  </a:lnTo>
                  <a:lnTo>
                    <a:pt x="2127" y="3771"/>
                  </a:lnTo>
                  <a:lnTo>
                    <a:pt x="2110" y="3763"/>
                  </a:lnTo>
                  <a:lnTo>
                    <a:pt x="2095" y="3751"/>
                  </a:lnTo>
                  <a:lnTo>
                    <a:pt x="2088" y="3744"/>
                  </a:lnTo>
                  <a:lnTo>
                    <a:pt x="2082" y="3736"/>
                  </a:lnTo>
                  <a:lnTo>
                    <a:pt x="2075" y="3729"/>
                  </a:lnTo>
                  <a:lnTo>
                    <a:pt x="2069" y="3719"/>
                  </a:lnTo>
                  <a:lnTo>
                    <a:pt x="2083" y="3707"/>
                  </a:lnTo>
                  <a:lnTo>
                    <a:pt x="2097" y="3698"/>
                  </a:lnTo>
                  <a:lnTo>
                    <a:pt x="2111" y="3690"/>
                  </a:lnTo>
                  <a:lnTo>
                    <a:pt x="2127" y="3684"/>
                  </a:lnTo>
                  <a:lnTo>
                    <a:pt x="2142" y="3680"/>
                  </a:lnTo>
                  <a:lnTo>
                    <a:pt x="2157" y="3675"/>
                  </a:lnTo>
                  <a:lnTo>
                    <a:pt x="2174" y="3674"/>
                  </a:lnTo>
                  <a:lnTo>
                    <a:pt x="2191" y="3672"/>
                  </a:lnTo>
                  <a:lnTo>
                    <a:pt x="2223" y="3672"/>
                  </a:lnTo>
                  <a:lnTo>
                    <a:pt x="2257" y="3674"/>
                  </a:lnTo>
                  <a:lnTo>
                    <a:pt x="2290" y="3678"/>
                  </a:lnTo>
                  <a:lnTo>
                    <a:pt x="2322" y="3681"/>
                  </a:lnTo>
                  <a:lnTo>
                    <a:pt x="2352" y="3669"/>
                  </a:lnTo>
                  <a:lnTo>
                    <a:pt x="2353" y="3627"/>
                  </a:lnTo>
                  <a:lnTo>
                    <a:pt x="2352" y="3585"/>
                  </a:lnTo>
                  <a:lnTo>
                    <a:pt x="2347" y="3544"/>
                  </a:lnTo>
                  <a:lnTo>
                    <a:pt x="2343" y="3503"/>
                  </a:lnTo>
                  <a:lnTo>
                    <a:pt x="2338" y="3462"/>
                  </a:lnTo>
                  <a:lnTo>
                    <a:pt x="2331" y="3421"/>
                  </a:lnTo>
                  <a:lnTo>
                    <a:pt x="2324" y="3380"/>
                  </a:lnTo>
                  <a:lnTo>
                    <a:pt x="2318" y="3338"/>
                  </a:lnTo>
                  <a:lnTo>
                    <a:pt x="2315" y="3335"/>
                  </a:lnTo>
                  <a:lnTo>
                    <a:pt x="2304" y="3344"/>
                  </a:lnTo>
                  <a:lnTo>
                    <a:pt x="2296" y="3353"/>
                  </a:lnTo>
                  <a:lnTo>
                    <a:pt x="2287" y="3361"/>
                  </a:lnTo>
                  <a:lnTo>
                    <a:pt x="2280" y="3372"/>
                  </a:lnTo>
                  <a:lnTo>
                    <a:pt x="2272" y="3382"/>
                  </a:lnTo>
                  <a:lnTo>
                    <a:pt x="2264" y="3391"/>
                  </a:lnTo>
                  <a:lnTo>
                    <a:pt x="2255" y="3399"/>
                  </a:lnTo>
                  <a:lnTo>
                    <a:pt x="2245" y="3405"/>
                  </a:lnTo>
                  <a:lnTo>
                    <a:pt x="2234" y="3404"/>
                  </a:lnTo>
                  <a:lnTo>
                    <a:pt x="2225" y="3399"/>
                  </a:lnTo>
                  <a:lnTo>
                    <a:pt x="2216" y="3395"/>
                  </a:lnTo>
                  <a:lnTo>
                    <a:pt x="2208" y="3389"/>
                  </a:lnTo>
                  <a:lnTo>
                    <a:pt x="2199" y="3382"/>
                  </a:lnTo>
                  <a:lnTo>
                    <a:pt x="2192" y="3375"/>
                  </a:lnTo>
                  <a:lnTo>
                    <a:pt x="2185" y="3366"/>
                  </a:lnTo>
                  <a:lnTo>
                    <a:pt x="2178" y="3357"/>
                  </a:lnTo>
                  <a:lnTo>
                    <a:pt x="2166" y="3338"/>
                  </a:lnTo>
                  <a:lnTo>
                    <a:pt x="2152" y="3319"/>
                  </a:lnTo>
                  <a:lnTo>
                    <a:pt x="2145" y="3309"/>
                  </a:lnTo>
                  <a:lnTo>
                    <a:pt x="2138" y="3302"/>
                  </a:lnTo>
                  <a:lnTo>
                    <a:pt x="2129" y="3293"/>
                  </a:lnTo>
                  <a:lnTo>
                    <a:pt x="2121" y="3286"/>
                  </a:lnTo>
                  <a:lnTo>
                    <a:pt x="2089" y="3264"/>
                  </a:lnTo>
                  <a:lnTo>
                    <a:pt x="2055" y="3243"/>
                  </a:lnTo>
                  <a:lnTo>
                    <a:pt x="2022" y="3224"/>
                  </a:lnTo>
                  <a:lnTo>
                    <a:pt x="1987" y="3205"/>
                  </a:lnTo>
                  <a:lnTo>
                    <a:pt x="1952" y="3189"/>
                  </a:lnTo>
                  <a:lnTo>
                    <a:pt x="1917" y="3172"/>
                  </a:lnTo>
                  <a:lnTo>
                    <a:pt x="1881" y="3156"/>
                  </a:lnTo>
                  <a:lnTo>
                    <a:pt x="1846" y="3138"/>
                  </a:lnTo>
                  <a:lnTo>
                    <a:pt x="1833" y="3128"/>
                  </a:lnTo>
                  <a:lnTo>
                    <a:pt x="1819" y="3121"/>
                  </a:lnTo>
                  <a:lnTo>
                    <a:pt x="1804" y="3113"/>
                  </a:lnTo>
                  <a:lnTo>
                    <a:pt x="1787" y="3106"/>
                  </a:lnTo>
                  <a:lnTo>
                    <a:pt x="1755" y="3096"/>
                  </a:lnTo>
                  <a:lnTo>
                    <a:pt x="1721" y="3084"/>
                  </a:lnTo>
                  <a:lnTo>
                    <a:pt x="1706" y="3077"/>
                  </a:lnTo>
                  <a:lnTo>
                    <a:pt x="1692" y="3070"/>
                  </a:lnTo>
                  <a:lnTo>
                    <a:pt x="1680" y="3059"/>
                  </a:lnTo>
                  <a:lnTo>
                    <a:pt x="1668" y="3049"/>
                  </a:lnTo>
                  <a:lnTo>
                    <a:pt x="1663" y="3042"/>
                  </a:lnTo>
                  <a:lnTo>
                    <a:pt x="1659" y="3036"/>
                  </a:lnTo>
                  <a:lnTo>
                    <a:pt x="1656" y="3027"/>
                  </a:lnTo>
                  <a:lnTo>
                    <a:pt x="1652" y="3020"/>
                  </a:lnTo>
                  <a:lnTo>
                    <a:pt x="1650" y="3011"/>
                  </a:lnTo>
                  <a:lnTo>
                    <a:pt x="1647" y="3001"/>
                  </a:lnTo>
                  <a:lnTo>
                    <a:pt x="1646" y="2991"/>
                  </a:lnTo>
                  <a:lnTo>
                    <a:pt x="1646" y="2979"/>
                  </a:lnTo>
                  <a:lnTo>
                    <a:pt x="1639" y="2935"/>
                  </a:lnTo>
                  <a:lnTo>
                    <a:pt x="1632" y="2892"/>
                  </a:lnTo>
                  <a:lnTo>
                    <a:pt x="1625" y="2848"/>
                  </a:lnTo>
                  <a:lnTo>
                    <a:pt x="1617" y="2804"/>
                  </a:lnTo>
                  <a:lnTo>
                    <a:pt x="1607" y="2762"/>
                  </a:lnTo>
                  <a:lnTo>
                    <a:pt x="1597" y="2718"/>
                  </a:lnTo>
                  <a:lnTo>
                    <a:pt x="1585" y="2676"/>
                  </a:lnTo>
                  <a:lnTo>
                    <a:pt x="1572" y="2635"/>
                  </a:lnTo>
                  <a:lnTo>
                    <a:pt x="1564" y="2629"/>
                  </a:lnTo>
                  <a:lnTo>
                    <a:pt x="1557" y="2623"/>
                  </a:lnTo>
                  <a:lnTo>
                    <a:pt x="1551" y="2614"/>
                  </a:lnTo>
                  <a:lnTo>
                    <a:pt x="1548" y="2606"/>
                  </a:lnTo>
                  <a:lnTo>
                    <a:pt x="1545" y="2595"/>
                  </a:lnTo>
                  <a:lnTo>
                    <a:pt x="1543" y="2585"/>
                  </a:lnTo>
                  <a:lnTo>
                    <a:pt x="1541" y="2575"/>
                  </a:lnTo>
                  <a:lnTo>
                    <a:pt x="1540" y="2565"/>
                  </a:lnTo>
                  <a:lnTo>
                    <a:pt x="1537" y="2559"/>
                  </a:lnTo>
                  <a:lnTo>
                    <a:pt x="1533" y="2553"/>
                  </a:lnTo>
                  <a:lnTo>
                    <a:pt x="1530" y="2546"/>
                  </a:lnTo>
                  <a:lnTo>
                    <a:pt x="1527" y="2540"/>
                  </a:lnTo>
                  <a:lnTo>
                    <a:pt x="1524" y="2534"/>
                  </a:lnTo>
                  <a:lnTo>
                    <a:pt x="1522" y="2527"/>
                  </a:lnTo>
                  <a:lnTo>
                    <a:pt x="1519" y="2520"/>
                  </a:lnTo>
                  <a:lnTo>
                    <a:pt x="1519" y="2512"/>
                  </a:lnTo>
                  <a:lnTo>
                    <a:pt x="1515" y="2508"/>
                  </a:lnTo>
                  <a:lnTo>
                    <a:pt x="1512" y="2504"/>
                  </a:lnTo>
                  <a:lnTo>
                    <a:pt x="1506" y="2501"/>
                  </a:lnTo>
                  <a:lnTo>
                    <a:pt x="1502" y="2499"/>
                  </a:lnTo>
                  <a:lnTo>
                    <a:pt x="1498" y="2498"/>
                  </a:lnTo>
                  <a:lnTo>
                    <a:pt x="1492" y="2496"/>
                  </a:lnTo>
                  <a:lnTo>
                    <a:pt x="1488" y="2495"/>
                  </a:lnTo>
                  <a:lnTo>
                    <a:pt x="1484" y="2493"/>
                  </a:lnTo>
                  <a:lnTo>
                    <a:pt x="1480" y="2499"/>
                  </a:lnTo>
                  <a:lnTo>
                    <a:pt x="1473" y="2505"/>
                  </a:lnTo>
                  <a:lnTo>
                    <a:pt x="1464" y="2509"/>
                  </a:lnTo>
                  <a:lnTo>
                    <a:pt x="1456" y="2512"/>
                  </a:lnTo>
                  <a:lnTo>
                    <a:pt x="1449" y="2517"/>
                  </a:lnTo>
                  <a:lnTo>
                    <a:pt x="1442" y="2521"/>
                  </a:lnTo>
                  <a:lnTo>
                    <a:pt x="1441" y="2524"/>
                  </a:lnTo>
                  <a:lnTo>
                    <a:pt x="1439" y="2528"/>
                  </a:lnTo>
                  <a:lnTo>
                    <a:pt x="1438" y="2533"/>
                  </a:lnTo>
                  <a:lnTo>
                    <a:pt x="1438" y="2537"/>
                  </a:lnTo>
                  <a:lnTo>
                    <a:pt x="1424" y="2550"/>
                  </a:lnTo>
                  <a:lnTo>
                    <a:pt x="1408" y="2565"/>
                  </a:lnTo>
                  <a:lnTo>
                    <a:pt x="1392" y="2581"/>
                  </a:lnTo>
                  <a:lnTo>
                    <a:pt x="1376" y="2595"/>
                  </a:lnTo>
                  <a:lnTo>
                    <a:pt x="1360" y="2611"/>
                  </a:lnTo>
                  <a:lnTo>
                    <a:pt x="1344" y="2628"/>
                  </a:lnTo>
                  <a:lnTo>
                    <a:pt x="1329" y="2644"/>
                  </a:lnTo>
                  <a:lnTo>
                    <a:pt x="1313" y="2660"/>
                  </a:lnTo>
                  <a:lnTo>
                    <a:pt x="1299" y="2674"/>
                  </a:lnTo>
                  <a:lnTo>
                    <a:pt x="1287" y="2690"/>
                  </a:lnTo>
                  <a:lnTo>
                    <a:pt x="1273" y="2705"/>
                  </a:lnTo>
                  <a:lnTo>
                    <a:pt x="1259" y="2721"/>
                  </a:lnTo>
                  <a:lnTo>
                    <a:pt x="1246" y="2736"/>
                  </a:lnTo>
                  <a:lnTo>
                    <a:pt x="1232" y="2752"/>
                  </a:lnTo>
                  <a:lnTo>
                    <a:pt x="1218" y="2766"/>
                  </a:lnTo>
                  <a:lnTo>
                    <a:pt x="1204" y="2782"/>
                  </a:lnTo>
                  <a:lnTo>
                    <a:pt x="1203" y="2788"/>
                  </a:lnTo>
                  <a:lnTo>
                    <a:pt x="1202" y="2792"/>
                  </a:lnTo>
                  <a:lnTo>
                    <a:pt x="1197" y="2797"/>
                  </a:lnTo>
                  <a:lnTo>
                    <a:pt x="1195" y="2801"/>
                  </a:lnTo>
                  <a:lnTo>
                    <a:pt x="1192" y="2806"/>
                  </a:lnTo>
                  <a:lnTo>
                    <a:pt x="1189" y="2810"/>
                  </a:lnTo>
                  <a:lnTo>
                    <a:pt x="1188" y="2814"/>
                  </a:lnTo>
                  <a:lnTo>
                    <a:pt x="1189" y="2822"/>
                  </a:lnTo>
                  <a:lnTo>
                    <a:pt x="1182" y="2822"/>
                  </a:lnTo>
                  <a:lnTo>
                    <a:pt x="1177" y="2825"/>
                  </a:lnTo>
                  <a:lnTo>
                    <a:pt x="1174" y="2827"/>
                  </a:lnTo>
                  <a:lnTo>
                    <a:pt x="1171" y="2832"/>
                  </a:lnTo>
                  <a:lnTo>
                    <a:pt x="1167" y="2838"/>
                  </a:lnTo>
                  <a:lnTo>
                    <a:pt x="1164" y="2841"/>
                  </a:lnTo>
                  <a:lnTo>
                    <a:pt x="1160" y="2845"/>
                  </a:lnTo>
                  <a:lnTo>
                    <a:pt x="1154" y="2846"/>
                  </a:lnTo>
                  <a:lnTo>
                    <a:pt x="1153" y="2852"/>
                  </a:lnTo>
                  <a:lnTo>
                    <a:pt x="1151" y="2857"/>
                  </a:lnTo>
                  <a:lnTo>
                    <a:pt x="1149" y="2861"/>
                  </a:lnTo>
                  <a:lnTo>
                    <a:pt x="1144" y="2864"/>
                  </a:lnTo>
                  <a:lnTo>
                    <a:pt x="1142" y="2867"/>
                  </a:lnTo>
                  <a:lnTo>
                    <a:pt x="1139" y="2870"/>
                  </a:lnTo>
                  <a:lnTo>
                    <a:pt x="1136" y="2874"/>
                  </a:lnTo>
                  <a:lnTo>
                    <a:pt x="1135" y="2880"/>
                  </a:lnTo>
                  <a:lnTo>
                    <a:pt x="1129" y="2884"/>
                  </a:lnTo>
                  <a:lnTo>
                    <a:pt x="1123" y="2890"/>
                  </a:lnTo>
                  <a:lnTo>
                    <a:pt x="1119" y="2897"/>
                  </a:lnTo>
                  <a:lnTo>
                    <a:pt x="1116" y="2905"/>
                  </a:lnTo>
                  <a:lnTo>
                    <a:pt x="1112" y="2911"/>
                  </a:lnTo>
                  <a:lnTo>
                    <a:pt x="1108" y="2918"/>
                  </a:lnTo>
                  <a:lnTo>
                    <a:pt x="1104" y="2924"/>
                  </a:lnTo>
                  <a:lnTo>
                    <a:pt x="1098" y="2927"/>
                  </a:lnTo>
                  <a:lnTo>
                    <a:pt x="1093" y="2938"/>
                  </a:lnTo>
                  <a:lnTo>
                    <a:pt x="1086" y="2949"/>
                  </a:lnTo>
                  <a:lnTo>
                    <a:pt x="1079" y="2957"/>
                  </a:lnTo>
                  <a:lnTo>
                    <a:pt x="1070" y="2966"/>
                  </a:lnTo>
                  <a:lnTo>
                    <a:pt x="1061" y="2975"/>
                  </a:lnTo>
                  <a:lnTo>
                    <a:pt x="1052" y="2984"/>
                  </a:lnTo>
                  <a:lnTo>
                    <a:pt x="1044" y="2992"/>
                  </a:lnTo>
                  <a:lnTo>
                    <a:pt x="1037" y="3005"/>
                  </a:lnTo>
                  <a:lnTo>
                    <a:pt x="1031" y="3010"/>
                  </a:lnTo>
                  <a:lnTo>
                    <a:pt x="1026" y="3016"/>
                  </a:lnTo>
                  <a:lnTo>
                    <a:pt x="1021" y="3023"/>
                  </a:lnTo>
                  <a:lnTo>
                    <a:pt x="1017" y="3029"/>
                  </a:lnTo>
                  <a:lnTo>
                    <a:pt x="1012" y="3036"/>
                  </a:lnTo>
                  <a:lnTo>
                    <a:pt x="1006" y="3042"/>
                  </a:lnTo>
                  <a:lnTo>
                    <a:pt x="1002" y="3049"/>
                  </a:lnTo>
                  <a:lnTo>
                    <a:pt x="996" y="3055"/>
                  </a:lnTo>
                  <a:lnTo>
                    <a:pt x="999" y="3058"/>
                  </a:lnTo>
                  <a:lnTo>
                    <a:pt x="971" y="3090"/>
                  </a:lnTo>
                  <a:lnTo>
                    <a:pt x="945" y="3122"/>
                  </a:lnTo>
                  <a:lnTo>
                    <a:pt x="919" y="3154"/>
                  </a:lnTo>
                  <a:lnTo>
                    <a:pt x="894" y="3186"/>
                  </a:lnTo>
                  <a:lnTo>
                    <a:pt x="871" y="3218"/>
                  </a:lnTo>
                  <a:lnTo>
                    <a:pt x="845" y="3251"/>
                  </a:lnTo>
                  <a:lnTo>
                    <a:pt x="820" y="3283"/>
                  </a:lnTo>
                  <a:lnTo>
                    <a:pt x="794" y="3313"/>
                  </a:lnTo>
                  <a:lnTo>
                    <a:pt x="787" y="3316"/>
                  </a:lnTo>
                  <a:lnTo>
                    <a:pt x="780" y="3321"/>
                  </a:lnTo>
                  <a:lnTo>
                    <a:pt x="776" y="3325"/>
                  </a:lnTo>
                  <a:lnTo>
                    <a:pt x="771" y="3332"/>
                  </a:lnTo>
                  <a:lnTo>
                    <a:pt x="767" y="3340"/>
                  </a:lnTo>
                  <a:lnTo>
                    <a:pt x="763" y="3345"/>
                  </a:lnTo>
                  <a:lnTo>
                    <a:pt x="759" y="3353"/>
                  </a:lnTo>
                  <a:lnTo>
                    <a:pt x="755" y="3359"/>
                  </a:lnTo>
                  <a:lnTo>
                    <a:pt x="738" y="3376"/>
                  </a:lnTo>
                  <a:lnTo>
                    <a:pt x="722" y="3395"/>
                  </a:lnTo>
                  <a:lnTo>
                    <a:pt x="707" y="3414"/>
                  </a:lnTo>
                  <a:lnTo>
                    <a:pt x="692" y="3433"/>
                  </a:lnTo>
                  <a:lnTo>
                    <a:pt x="676" y="3452"/>
                  </a:lnTo>
                  <a:lnTo>
                    <a:pt x="661" y="3471"/>
                  </a:lnTo>
                  <a:lnTo>
                    <a:pt x="646" y="3490"/>
                  </a:lnTo>
                  <a:lnTo>
                    <a:pt x="629" y="3509"/>
                  </a:lnTo>
                  <a:lnTo>
                    <a:pt x="623" y="3510"/>
                  </a:lnTo>
                  <a:lnTo>
                    <a:pt x="618" y="3510"/>
                  </a:lnTo>
                  <a:lnTo>
                    <a:pt x="612" y="3510"/>
                  </a:lnTo>
                  <a:lnTo>
                    <a:pt x="608" y="3509"/>
                  </a:lnTo>
                  <a:lnTo>
                    <a:pt x="598" y="3504"/>
                  </a:lnTo>
                  <a:lnTo>
                    <a:pt x="588" y="3499"/>
                  </a:lnTo>
                  <a:lnTo>
                    <a:pt x="580" y="3491"/>
                  </a:lnTo>
                  <a:lnTo>
                    <a:pt x="571" y="3484"/>
                  </a:lnTo>
                  <a:lnTo>
                    <a:pt x="563" y="3477"/>
                  </a:lnTo>
                  <a:lnTo>
                    <a:pt x="555" y="3472"/>
                  </a:lnTo>
                  <a:lnTo>
                    <a:pt x="552" y="3469"/>
                  </a:lnTo>
                  <a:lnTo>
                    <a:pt x="549" y="3466"/>
                  </a:lnTo>
                  <a:lnTo>
                    <a:pt x="546" y="3464"/>
                  </a:lnTo>
                  <a:lnTo>
                    <a:pt x="544" y="3462"/>
                  </a:lnTo>
                  <a:lnTo>
                    <a:pt x="541" y="3459"/>
                  </a:lnTo>
                  <a:lnTo>
                    <a:pt x="537" y="3458"/>
                  </a:lnTo>
                  <a:lnTo>
                    <a:pt x="534" y="3456"/>
                  </a:lnTo>
                  <a:lnTo>
                    <a:pt x="530" y="3455"/>
                  </a:lnTo>
                  <a:lnTo>
                    <a:pt x="523" y="3464"/>
                  </a:lnTo>
                  <a:lnTo>
                    <a:pt x="514" y="3471"/>
                  </a:lnTo>
                  <a:lnTo>
                    <a:pt x="507" y="3480"/>
                  </a:lnTo>
                  <a:lnTo>
                    <a:pt x="499" y="3488"/>
                  </a:lnTo>
                  <a:lnTo>
                    <a:pt x="492" y="3497"/>
                  </a:lnTo>
                  <a:lnTo>
                    <a:pt x="485" y="3506"/>
                  </a:lnTo>
                  <a:lnTo>
                    <a:pt x="478" y="3516"/>
                  </a:lnTo>
                  <a:lnTo>
                    <a:pt x="472" y="3525"/>
                  </a:lnTo>
                  <a:lnTo>
                    <a:pt x="467" y="3528"/>
                  </a:lnTo>
                  <a:lnTo>
                    <a:pt x="463" y="3531"/>
                  </a:lnTo>
                  <a:lnTo>
                    <a:pt x="458" y="3534"/>
                  </a:lnTo>
                  <a:lnTo>
                    <a:pt x="454" y="3538"/>
                  </a:lnTo>
                  <a:lnTo>
                    <a:pt x="450" y="3542"/>
                  </a:lnTo>
                  <a:lnTo>
                    <a:pt x="447" y="3547"/>
                  </a:lnTo>
                  <a:lnTo>
                    <a:pt x="443" y="3551"/>
                  </a:lnTo>
                  <a:lnTo>
                    <a:pt x="440" y="3555"/>
                  </a:lnTo>
                  <a:lnTo>
                    <a:pt x="423" y="3564"/>
                  </a:lnTo>
                  <a:lnTo>
                    <a:pt x="408" y="3572"/>
                  </a:lnTo>
                  <a:lnTo>
                    <a:pt x="391" y="3577"/>
                  </a:lnTo>
                  <a:lnTo>
                    <a:pt x="374" y="3580"/>
                  </a:lnTo>
                  <a:lnTo>
                    <a:pt x="358" y="3580"/>
                  </a:lnTo>
                  <a:lnTo>
                    <a:pt x="341" y="3580"/>
                  </a:lnTo>
                  <a:lnTo>
                    <a:pt x="324" y="3576"/>
                  </a:lnTo>
                  <a:lnTo>
                    <a:pt x="306" y="3569"/>
                  </a:lnTo>
                  <a:lnTo>
                    <a:pt x="299" y="3564"/>
                  </a:lnTo>
                  <a:lnTo>
                    <a:pt x="292" y="3560"/>
                  </a:lnTo>
                  <a:lnTo>
                    <a:pt x="285" y="3554"/>
                  </a:lnTo>
                  <a:lnTo>
                    <a:pt x="279" y="3548"/>
                  </a:lnTo>
                  <a:lnTo>
                    <a:pt x="268" y="3534"/>
                  </a:lnTo>
                  <a:lnTo>
                    <a:pt x="260" y="3518"/>
                  </a:lnTo>
                  <a:lnTo>
                    <a:pt x="253" y="3502"/>
                  </a:lnTo>
                  <a:lnTo>
                    <a:pt x="246" y="3484"/>
                  </a:lnTo>
                  <a:lnTo>
                    <a:pt x="240" y="3466"/>
                  </a:lnTo>
                  <a:lnTo>
                    <a:pt x="235" y="3450"/>
                  </a:lnTo>
                  <a:lnTo>
                    <a:pt x="238" y="3446"/>
                  </a:lnTo>
                  <a:lnTo>
                    <a:pt x="240" y="3442"/>
                  </a:lnTo>
                  <a:lnTo>
                    <a:pt x="240" y="3437"/>
                  </a:lnTo>
                  <a:lnTo>
                    <a:pt x="242" y="3433"/>
                  </a:lnTo>
                  <a:lnTo>
                    <a:pt x="242" y="3429"/>
                  </a:lnTo>
                  <a:lnTo>
                    <a:pt x="245" y="3424"/>
                  </a:lnTo>
                  <a:lnTo>
                    <a:pt x="247" y="3421"/>
                  </a:lnTo>
                  <a:lnTo>
                    <a:pt x="253" y="3417"/>
                  </a:lnTo>
                  <a:lnTo>
                    <a:pt x="282" y="3417"/>
                  </a:lnTo>
                  <a:lnTo>
                    <a:pt x="284" y="3407"/>
                  </a:lnTo>
                  <a:lnTo>
                    <a:pt x="282" y="3399"/>
                  </a:lnTo>
                  <a:lnTo>
                    <a:pt x="281" y="3394"/>
                  </a:lnTo>
                  <a:lnTo>
                    <a:pt x="277" y="3388"/>
                  </a:lnTo>
                  <a:lnTo>
                    <a:pt x="272" y="3383"/>
                  </a:lnTo>
                  <a:lnTo>
                    <a:pt x="267" y="3379"/>
                  </a:lnTo>
                  <a:lnTo>
                    <a:pt x="260" y="3376"/>
                  </a:lnTo>
                  <a:lnTo>
                    <a:pt x="253" y="3373"/>
                  </a:lnTo>
                  <a:lnTo>
                    <a:pt x="239" y="3367"/>
                  </a:lnTo>
                  <a:lnTo>
                    <a:pt x="224" y="3361"/>
                  </a:lnTo>
                  <a:lnTo>
                    <a:pt x="217" y="3359"/>
                  </a:lnTo>
                  <a:lnTo>
                    <a:pt x="211" y="3354"/>
                  </a:lnTo>
                  <a:lnTo>
                    <a:pt x="205" y="3350"/>
                  </a:lnTo>
                  <a:lnTo>
                    <a:pt x="200" y="3344"/>
                  </a:lnTo>
                  <a:lnTo>
                    <a:pt x="186" y="3332"/>
                  </a:lnTo>
                  <a:lnTo>
                    <a:pt x="173" y="3321"/>
                  </a:lnTo>
                  <a:lnTo>
                    <a:pt x="163" y="3306"/>
                  </a:lnTo>
                  <a:lnTo>
                    <a:pt x="155" y="3290"/>
                  </a:lnTo>
                  <a:lnTo>
                    <a:pt x="148" y="3274"/>
                  </a:lnTo>
                  <a:lnTo>
                    <a:pt x="144" y="3256"/>
                  </a:lnTo>
                  <a:lnTo>
                    <a:pt x="140" y="3239"/>
                  </a:lnTo>
                  <a:lnTo>
                    <a:pt x="137" y="3220"/>
                  </a:lnTo>
                  <a:lnTo>
                    <a:pt x="134" y="3182"/>
                  </a:lnTo>
                  <a:lnTo>
                    <a:pt x="133" y="3143"/>
                  </a:lnTo>
                  <a:lnTo>
                    <a:pt x="130" y="3105"/>
                  </a:lnTo>
                  <a:lnTo>
                    <a:pt x="126" y="3068"/>
                  </a:lnTo>
                  <a:lnTo>
                    <a:pt x="123" y="3032"/>
                  </a:lnTo>
                  <a:lnTo>
                    <a:pt x="123" y="2992"/>
                  </a:lnTo>
                  <a:lnTo>
                    <a:pt x="123" y="2953"/>
                  </a:lnTo>
                  <a:lnTo>
                    <a:pt x="124" y="2912"/>
                  </a:lnTo>
                  <a:lnTo>
                    <a:pt x="127" y="2871"/>
                  </a:lnTo>
                  <a:lnTo>
                    <a:pt x="131" y="2830"/>
                  </a:lnTo>
                  <a:lnTo>
                    <a:pt x="136" y="2792"/>
                  </a:lnTo>
                  <a:lnTo>
                    <a:pt x="141" y="2754"/>
                  </a:lnTo>
                  <a:lnTo>
                    <a:pt x="145" y="2753"/>
                  </a:lnTo>
                  <a:lnTo>
                    <a:pt x="150" y="2752"/>
                  </a:lnTo>
                  <a:lnTo>
                    <a:pt x="152" y="2752"/>
                  </a:lnTo>
                  <a:lnTo>
                    <a:pt x="156" y="2752"/>
                  </a:lnTo>
                  <a:lnTo>
                    <a:pt x="159" y="2752"/>
                  </a:lnTo>
                  <a:lnTo>
                    <a:pt x="162" y="2750"/>
                  </a:lnTo>
                  <a:lnTo>
                    <a:pt x="165" y="2749"/>
                  </a:lnTo>
                  <a:lnTo>
                    <a:pt x="168" y="2743"/>
                  </a:lnTo>
                  <a:lnTo>
                    <a:pt x="169" y="2744"/>
                  </a:lnTo>
                  <a:lnTo>
                    <a:pt x="170" y="2746"/>
                  </a:lnTo>
                  <a:lnTo>
                    <a:pt x="172" y="2746"/>
                  </a:lnTo>
                  <a:lnTo>
                    <a:pt x="173" y="2746"/>
                  </a:lnTo>
                  <a:lnTo>
                    <a:pt x="175" y="2746"/>
                  </a:lnTo>
                  <a:lnTo>
                    <a:pt x="176" y="2746"/>
                  </a:lnTo>
                  <a:lnTo>
                    <a:pt x="177" y="2746"/>
                  </a:lnTo>
                  <a:lnTo>
                    <a:pt x="179" y="2746"/>
                  </a:lnTo>
                  <a:lnTo>
                    <a:pt x="187" y="2763"/>
                  </a:lnTo>
                  <a:lnTo>
                    <a:pt x="196" y="2782"/>
                  </a:lnTo>
                  <a:lnTo>
                    <a:pt x="201" y="2801"/>
                  </a:lnTo>
                  <a:lnTo>
                    <a:pt x="207" y="2820"/>
                  </a:lnTo>
                  <a:lnTo>
                    <a:pt x="217" y="2858"/>
                  </a:lnTo>
                  <a:lnTo>
                    <a:pt x="224" y="2897"/>
                  </a:lnTo>
                  <a:lnTo>
                    <a:pt x="229" y="2938"/>
                  </a:lnTo>
                  <a:lnTo>
                    <a:pt x="236" y="2978"/>
                  </a:lnTo>
                  <a:lnTo>
                    <a:pt x="240" y="2998"/>
                  </a:lnTo>
                  <a:lnTo>
                    <a:pt x="245" y="3017"/>
                  </a:lnTo>
                  <a:lnTo>
                    <a:pt x="250" y="3036"/>
                  </a:lnTo>
                  <a:lnTo>
                    <a:pt x="256" y="3055"/>
                  </a:lnTo>
                  <a:lnTo>
                    <a:pt x="271" y="3083"/>
                  </a:lnTo>
                  <a:lnTo>
                    <a:pt x="288" y="3112"/>
                  </a:lnTo>
                  <a:lnTo>
                    <a:pt x="305" y="3143"/>
                  </a:lnTo>
                  <a:lnTo>
                    <a:pt x="323" y="3170"/>
                  </a:lnTo>
                  <a:lnTo>
                    <a:pt x="334" y="3185"/>
                  </a:lnTo>
                  <a:lnTo>
                    <a:pt x="345" y="3197"/>
                  </a:lnTo>
                  <a:lnTo>
                    <a:pt x="356" y="3210"/>
                  </a:lnTo>
                  <a:lnTo>
                    <a:pt x="369" y="3220"/>
                  </a:lnTo>
                  <a:lnTo>
                    <a:pt x="381" y="3230"/>
                  </a:lnTo>
                  <a:lnTo>
                    <a:pt x="395" y="3237"/>
                  </a:lnTo>
                  <a:lnTo>
                    <a:pt x="411" y="3245"/>
                  </a:lnTo>
                  <a:lnTo>
                    <a:pt x="426" y="3251"/>
                  </a:lnTo>
                  <a:lnTo>
                    <a:pt x="435" y="3251"/>
                  </a:lnTo>
                  <a:lnTo>
                    <a:pt x="444" y="3252"/>
                  </a:lnTo>
                  <a:lnTo>
                    <a:pt x="456" y="3253"/>
                  </a:lnTo>
                  <a:lnTo>
                    <a:pt x="465" y="3253"/>
                  </a:lnTo>
                  <a:lnTo>
                    <a:pt x="469" y="3252"/>
                  </a:lnTo>
                  <a:lnTo>
                    <a:pt x="474" y="3251"/>
                  </a:lnTo>
                  <a:lnTo>
                    <a:pt x="478" y="3249"/>
                  </a:lnTo>
                  <a:lnTo>
                    <a:pt x="481" y="3246"/>
                  </a:lnTo>
                  <a:lnTo>
                    <a:pt x="482" y="3243"/>
                  </a:lnTo>
                  <a:lnTo>
                    <a:pt x="483" y="3239"/>
                  </a:lnTo>
                  <a:lnTo>
                    <a:pt x="483" y="3233"/>
                  </a:lnTo>
                  <a:lnTo>
                    <a:pt x="482" y="3227"/>
                  </a:lnTo>
                  <a:lnTo>
                    <a:pt x="503" y="3218"/>
                  </a:lnTo>
                  <a:lnTo>
                    <a:pt x="523" y="3208"/>
                  </a:lnTo>
                  <a:lnTo>
                    <a:pt x="541" y="3195"/>
                  </a:lnTo>
                  <a:lnTo>
                    <a:pt x="560" y="3182"/>
                  </a:lnTo>
                  <a:lnTo>
                    <a:pt x="577" y="3166"/>
                  </a:lnTo>
                  <a:lnTo>
                    <a:pt x="595" y="3150"/>
                  </a:lnTo>
                  <a:lnTo>
                    <a:pt x="612" y="3134"/>
                  </a:lnTo>
                  <a:lnTo>
                    <a:pt x="629" y="3116"/>
                  </a:lnTo>
                  <a:lnTo>
                    <a:pt x="672" y="3071"/>
                  </a:lnTo>
                  <a:lnTo>
                    <a:pt x="718" y="3027"/>
                  </a:lnTo>
                  <a:lnTo>
                    <a:pt x="763" y="2982"/>
                  </a:lnTo>
                  <a:lnTo>
                    <a:pt x="809" y="2937"/>
                  </a:lnTo>
                  <a:lnTo>
                    <a:pt x="854" y="2890"/>
                  </a:lnTo>
                  <a:lnTo>
                    <a:pt x="896" y="2843"/>
                  </a:lnTo>
                  <a:lnTo>
                    <a:pt x="917" y="2820"/>
                  </a:lnTo>
                  <a:lnTo>
                    <a:pt x="938" y="2795"/>
                  </a:lnTo>
                  <a:lnTo>
                    <a:pt x="957" y="2771"/>
                  </a:lnTo>
                  <a:lnTo>
                    <a:pt x="975" y="2746"/>
                  </a:lnTo>
                  <a:lnTo>
                    <a:pt x="982" y="2727"/>
                  </a:lnTo>
                  <a:lnTo>
                    <a:pt x="992" y="2706"/>
                  </a:lnTo>
                  <a:lnTo>
                    <a:pt x="1005" y="2686"/>
                  </a:lnTo>
                  <a:lnTo>
                    <a:pt x="1017" y="2667"/>
                  </a:lnTo>
                  <a:lnTo>
                    <a:pt x="1026" y="2658"/>
                  </a:lnTo>
                  <a:lnTo>
                    <a:pt x="1033" y="2651"/>
                  </a:lnTo>
                  <a:lnTo>
                    <a:pt x="1042" y="2644"/>
                  </a:lnTo>
                  <a:lnTo>
                    <a:pt x="1051" y="2638"/>
                  </a:lnTo>
                  <a:lnTo>
                    <a:pt x="1061" y="2633"/>
                  </a:lnTo>
                  <a:lnTo>
                    <a:pt x="1070" y="2629"/>
                  </a:lnTo>
                  <a:lnTo>
                    <a:pt x="1082" y="2628"/>
                  </a:lnTo>
                  <a:lnTo>
                    <a:pt x="1093" y="2626"/>
                  </a:lnTo>
                  <a:lnTo>
                    <a:pt x="1118" y="2604"/>
                  </a:lnTo>
                  <a:lnTo>
                    <a:pt x="1140" y="2582"/>
                  </a:lnTo>
                  <a:lnTo>
                    <a:pt x="1163" y="2559"/>
                  </a:lnTo>
                  <a:lnTo>
                    <a:pt x="1184" y="2536"/>
                  </a:lnTo>
                  <a:lnTo>
                    <a:pt x="1204" y="2511"/>
                  </a:lnTo>
                  <a:lnTo>
                    <a:pt x="1223" y="2487"/>
                  </a:lnTo>
                  <a:lnTo>
                    <a:pt x="1242" y="2461"/>
                  </a:lnTo>
                  <a:lnTo>
                    <a:pt x="1259" y="2436"/>
                  </a:lnTo>
                  <a:lnTo>
                    <a:pt x="1294" y="2385"/>
                  </a:lnTo>
                  <a:lnTo>
                    <a:pt x="1327" y="2334"/>
                  </a:lnTo>
                  <a:lnTo>
                    <a:pt x="1361" y="2282"/>
                  </a:lnTo>
                  <a:lnTo>
                    <a:pt x="1396" y="2232"/>
                  </a:lnTo>
                  <a:lnTo>
                    <a:pt x="1399" y="2226"/>
                  </a:lnTo>
                  <a:lnTo>
                    <a:pt x="1400" y="2222"/>
                  </a:lnTo>
                  <a:lnTo>
                    <a:pt x="1401" y="2216"/>
                  </a:lnTo>
                  <a:lnTo>
                    <a:pt x="1401" y="2212"/>
                  </a:lnTo>
                  <a:lnTo>
                    <a:pt x="1400" y="2207"/>
                  </a:lnTo>
                  <a:lnTo>
                    <a:pt x="1399" y="2203"/>
                  </a:lnTo>
                  <a:lnTo>
                    <a:pt x="1396" y="2199"/>
                  </a:lnTo>
                  <a:lnTo>
                    <a:pt x="1390" y="2196"/>
                  </a:lnTo>
                  <a:lnTo>
                    <a:pt x="1383" y="2180"/>
                  </a:lnTo>
                  <a:lnTo>
                    <a:pt x="1378" y="2162"/>
                  </a:lnTo>
                  <a:lnTo>
                    <a:pt x="1374" y="2145"/>
                  </a:lnTo>
                  <a:lnTo>
                    <a:pt x="1369" y="2127"/>
                  </a:lnTo>
                  <a:lnTo>
                    <a:pt x="1368" y="2110"/>
                  </a:lnTo>
                  <a:lnTo>
                    <a:pt x="1367" y="2091"/>
                  </a:lnTo>
                  <a:lnTo>
                    <a:pt x="1365" y="2072"/>
                  </a:lnTo>
                  <a:lnTo>
                    <a:pt x="1367" y="2054"/>
                  </a:lnTo>
                  <a:lnTo>
                    <a:pt x="1350" y="2042"/>
                  </a:lnTo>
                  <a:lnTo>
                    <a:pt x="1343" y="2031"/>
                  </a:lnTo>
                  <a:lnTo>
                    <a:pt x="1336" y="2021"/>
                  </a:lnTo>
                  <a:lnTo>
                    <a:pt x="1329" y="2009"/>
                  </a:lnTo>
                  <a:lnTo>
                    <a:pt x="1323" y="1997"/>
                  </a:lnTo>
                  <a:lnTo>
                    <a:pt x="1313" y="1972"/>
                  </a:lnTo>
                  <a:lnTo>
                    <a:pt x="1306" y="1948"/>
                  </a:lnTo>
                  <a:lnTo>
                    <a:pt x="1301" y="1923"/>
                  </a:lnTo>
                  <a:lnTo>
                    <a:pt x="1298" y="1897"/>
                  </a:lnTo>
                  <a:lnTo>
                    <a:pt x="1297" y="1870"/>
                  </a:lnTo>
                  <a:lnTo>
                    <a:pt x="1295" y="1843"/>
                  </a:lnTo>
                  <a:lnTo>
                    <a:pt x="1297" y="1816"/>
                  </a:lnTo>
                  <a:lnTo>
                    <a:pt x="1298" y="1789"/>
                  </a:lnTo>
                  <a:lnTo>
                    <a:pt x="1301" y="1761"/>
                  </a:lnTo>
                  <a:lnTo>
                    <a:pt x="1305" y="1735"/>
                  </a:lnTo>
                  <a:lnTo>
                    <a:pt x="1312" y="1681"/>
                  </a:lnTo>
                  <a:lnTo>
                    <a:pt x="1319" y="1628"/>
                  </a:lnTo>
                  <a:lnTo>
                    <a:pt x="1311" y="1630"/>
                  </a:lnTo>
                  <a:lnTo>
                    <a:pt x="1304" y="1631"/>
                  </a:lnTo>
                  <a:lnTo>
                    <a:pt x="1295" y="1634"/>
                  </a:lnTo>
                  <a:lnTo>
                    <a:pt x="1287" y="1637"/>
                  </a:lnTo>
                  <a:lnTo>
                    <a:pt x="1279" y="1641"/>
                  </a:lnTo>
                  <a:lnTo>
                    <a:pt x="1270" y="1644"/>
                  </a:lnTo>
                  <a:lnTo>
                    <a:pt x="1263" y="1646"/>
                  </a:lnTo>
                  <a:lnTo>
                    <a:pt x="1255" y="1647"/>
                  </a:lnTo>
                  <a:lnTo>
                    <a:pt x="1241" y="1657"/>
                  </a:lnTo>
                  <a:lnTo>
                    <a:pt x="1228" y="1668"/>
                  </a:lnTo>
                  <a:lnTo>
                    <a:pt x="1217" y="1679"/>
                  </a:lnTo>
                  <a:lnTo>
                    <a:pt x="1206" y="1689"/>
                  </a:lnTo>
                  <a:lnTo>
                    <a:pt x="1193" y="1701"/>
                  </a:lnTo>
                  <a:lnTo>
                    <a:pt x="1182" y="1710"/>
                  </a:lnTo>
                  <a:lnTo>
                    <a:pt x="1168" y="1719"/>
                  </a:lnTo>
                  <a:lnTo>
                    <a:pt x="1154" y="1726"/>
                  </a:lnTo>
                  <a:lnTo>
                    <a:pt x="1140" y="1729"/>
                  </a:lnTo>
                  <a:lnTo>
                    <a:pt x="1126" y="1729"/>
                  </a:lnTo>
                  <a:lnTo>
                    <a:pt x="1114" y="1727"/>
                  </a:lnTo>
                  <a:lnTo>
                    <a:pt x="1101" y="1724"/>
                  </a:lnTo>
                  <a:lnTo>
                    <a:pt x="1089" y="1719"/>
                  </a:lnTo>
                  <a:lnTo>
                    <a:pt x="1077" y="1713"/>
                  </a:lnTo>
                  <a:lnTo>
                    <a:pt x="1066" y="1705"/>
                  </a:lnTo>
                  <a:lnTo>
                    <a:pt x="1055" y="1698"/>
                  </a:lnTo>
                  <a:lnTo>
                    <a:pt x="1033" y="1681"/>
                  </a:lnTo>
                  <a:lnTo>
                    <a:pt x="1010" y="1663"/>
                  </a:lnTo>
                  <a:lnTo>
                    <a:pt x="999" y="1654"/>
                  </a:lnTo>
                  <a:lnTo>
                    <a:pt x="988" y="1646"/>
                  </a:lnTo>
                  <a:lnTo>
                    <a:pt x="977" y="1640"/>
                  </a:lnTo>
                  <a:lnTo>
                    <a:pt x="964" y="1634"/>
                  </a:lnTo>
                  <a:lnTo>
                    <a:pt x="921" y="1611"/>
                  </a:lnTo>
                  <a:lnTo>
                    <a:pt x="878" y="1590"/>
                  </a:lnTo>
                  <a:lnTo>
                    <a:pt x="833" y="1568"/>
                  </a:lnTo>
                  <a:lnTo>
                    <a:pt x="788" y="1549"/>
                  </a:lnTo>
                  <a:lnTo>
                    <a:pt x="743" y="1530"/>
                  </a:lnTo>
                  <a:lnTo>
                    <a:pt x="699" y="1511"/>
                  </a:lnTo>
                  <a:lnTo>
                    <a:pt x="653" y="1492"/>
                  </a:lnTo>
                  <a:lnTo>
                    <a:pt x="608" y="1475"/>
                  </a:lnTo>
                  <a:lnTo>
                    <a:pt x="604" y="1471"/>
                  </a:lnTo>
                  <a:lnTo>
                    <a:pt x="599" y="1466"/>
                  </a:lnTo>
                  <a:lnTo>
                    <a:pt x="597" y="1462"/>
                  </a:lnTo>
                  <a:lnTo>
                    <a:pt x="595" y="1456"/>
                  </a:lnTo>
                  <a:lnTo>
                    <a:pt x="594" y="1446"/>
                  </a:lnTo>
                  <a:lnTo>
                    <a:pt x="595" y="1434"/>
                  </a:lnTo>
                  <a:lnTo>
                    <a:pt x="597" y="1422"/>
                  </a:lnTo>
                  <a:lnTo>
                    <a:pt x="601" y="1411"/>
                  </a:lnTo>
                  <a:lnTo>
                    <a:pt x="602" y="1399"/>
                  </a:lnTo>
                  <a:lnTo>
                    <a:pt x="605" y="1389"/>
                  </a:lnTo>
                  <a:lnTo>
                    <a:pt x="583" y="1374"/>
                  </a:lnTo>
                  <a:lnTo>
                    <a:pt x="560" y="1361"/>
                  </a:lnTo>
                  <a:lnTo>
                    <a:pt x="538" y="1349"/>
                  </a:lnTo>
                  <a:lnTo>
                    <a:pt x="516" y="1338"/>
                  </a:lnTo>
                  <a:lnTo>
                    <a:pt x="492" y="1326"/>
                  </a:lnTo>
                  <a:lnTo>
                    <a:pt x="469" y="1314"/>
                  </a:lnTo>
                  <a:lnTo>
                    <a:pt x="446" y="1303"/>
                  </a:lnTo>
                  <a:lnTo>
                    <a:pt x="423" y="1291"/>
                  </a:lnTo>
                  <a:lnTo>
                    <a:pt x="398" y="1284"/>
                  </a:lnTo>
                  <a:lnTo>
                    <a:pt x="373" y="1275"/>
                  </a:lnTo>
                  <a:lnTo>
                    <a:pt x="347" y="1268"/>
                  </a:lnTo>
                  <a:lnTo>
                    <a:pt x="321" y="1260"/>
                  </a:lnTo>
                  <a:lnTo>
                    <a:pt x="295" y="1255"/>
                  </a:lnTo>
                  <a:lnTo>
                    <a:pt x="268" y="1249"/>
                  </a:lnTo>
                  <a:lnTo>
                    <a:pt x="240" y="1244"/>
                  </a:lnTo>
                  <a:lnTo>
                    <a:pt x="214" y="1241"/>
                  </a:lnTo>
                  <a:lnTo>
                    <a:pt x="208" y="1237"/>
                  </a:lnTo>
                  <a:lnTo>
                    <a:pt x="205" y="1234"/>
                  </a:lnTo>
                  <a:lnTo>
                    <a:pt x="205" y="1228"/>
                  </a:lnTo>
                  <a:lnTo>
                    <a:pt x="205" y="1224"/>
                  </a:lnTo>
                  <a:lnTo>
                    <a:pt x="207" y="1220"/>
                  </a:lnTo>
                  <a:lnTo>
                    <a:pt x="205" y="1214"/>
                  </a:lnTo>
                  <a:lnTo>
                    <a:pt x="204" y="1209"/>
                  </a:lnTo>
                  <a:lnTo>
                    <a:pt x="200" y="1205"/>
                  </a:lnTo>
                  <a:lnTo>
                    <a:pt x="205" y="1177"/>
                  </a:lnTo>
                  <a:lnTo>
                    <a:pt x="187" y="1176"/>
                  </a:lnTo>
                  <a:lnTo>
                    <a:pt x="169" y="1176"/>
                  </a:lnTo>
                  <a:lnTo>
                    <a:pt x="150" y="1174"/>
                  </a:lnTo>
                  <a:lnTo>
                    <a:pt x="131" y="1173"/>
                  </a:lnTo>
                  <a:lnTo>
                    <a:pt x="112" y="1173"/>
                  </a:lnTo>
                  <a:lnTo>
                    <a:pt x="94" y="1171"/>
                  </a:lnTo>
                  <a:lnTo>
                    <a:pt x="74" y="1169"/>
                  </a:lnTo>
                  <a:lnTo>
                    <a:pt x="56" y="1166"/>
                  </a:lnTo>
                  <a:lnTo>
                    <a:pt x="48" y="1169"/>
                  </a:lnTo>
                  <a:lnTo>
                    <a:pt x="39" y="1170"/>
                  </a:lnTo>
                  <a:lnTo>
                    <a:pt x="31" y="1169"/>
                  </a:lnTo>
                  <a:lnTo>
                    <a:pt x="22" y="1166"/>
                  </a:lnTo>
                  <a:lnTo>
                    <a:pt x="15" y="1161"/>
                  </a:lnTo>
                  <a:lnTo>
                    <a:pt x="8" y="1155"/>
                  </a:lnTo>
                  <a:lnTo>
                    <a:pt x="3" y="1148"/>
                  </a:lnTo>
                  <a:lnTo>
                    <a:pt x="0" y="1138"/>
                  </a:lnTo>
                  <a:lnTo>
                    <a:pt x="1" y="1131"/>
                  </a:lnTo>
                  <a:lnTo>
                    <a:pt x="1" y="1122"/>
                  </a:lnTo>
                  <a:lnTo>
                    <a:pt x="3" y="1115"/>
                  </a:lnTo>
                  <a:lnTo>
                    <a:pt x="3" y="1106"/>
                  </a:lnTo>
                  <a:lnTo>
                    <a:pt x="6" y="1098"/>
                  </a:lnTo>
                  <a:lnTo>
                    <a:pt x="7" y="1091"/>
                  </a:lnTo>
                  <a:lnTo>
                    <a:pt x="10" y="1084"/>
                  </a:lnTo>
                  <a:lnTo>
                    <a:pt x="14" y="1078"/>
                  </a:lnTo>
                  <a:lnTo>
                    <a:pt x="21" y="1072"/>
                  </a:lnTo>
                  <a:lnTo>
                    <a:pt x="29" y="1068"/>
                  </a:lnTo>
                  <a:lnTo>
                    <a:pt x="38" y="1063"/>
                  </a:lnTo>
                  <a:lnTo>
                    <a:pt x="46" y="1062"/>
                  </a:lnTo>
                  <a:lnTo>
                    <a:pt x="64" y="1061"/>
                  </a:lnTo>
                  <a:lnTo>
                    <a:pt x="81" y="1062"/>
                  </a:lnTo>
                  <a:lnTo>
                    <a:pt x="99" y="1063"/>
                  </a:lnTo>
                  <a:lnTo>
                    <a:pt x="117" y="1063"/>
                  </a:lnTo>
                  <a:lnTo>
                    <a:pt x="126" y="1063"/>
                  </a:lnTo>
                  <a:lnTo>
                    <a:pt x="136" y="1063"/>
                  </a:lnTo>
                  <a:lnTo>
                    <a:pt x="144" y="1061"/>
                  </a:lnTo>
                  <a:lnTo>
                    <a:pt x="152" y="1058"/>
                  </a:lnTo>
                  <a:lnTo>
                    <a:pt x="155" y="1026"/>
                  </a:lnTo>
                  <a:lnTo>
                    <a:pt x="158" y="993"/>
                  </a:lnTo>
                  <a:lnTo>
                    <a:pt x="159" y="960"/>
                  </a:lnTo>
                  <a:lnTo>
                    <a:pt x="159" y="928"/>
                  </a:lnTo>
                  <a:lnTo>
                    <a:pt x="159" y="861"/>
                  </a:lnTo>
                  <a:lnTo>
                    <a:pt x="159" y="792"/>
                  </a:lnTo>
                  <a:lnTo>
                    <a:pt x="159" y="725"/>
                  </a:lnTo>
                  <a:lnTo>
                    <a:pt x="162" y="656"/>
                  </a:lnTo>
                  <a:lnTo>
                    <a:pt x="165" y="623"/>
                  </a:lnTo>
                  <a:lnTo>
                    <a:pt x="168" y="589"/>
                  </a:lnTo>
                  <a:lnTo>
                    <a:pt x="173" y="557"/>
                  </a:lnTo>
                  <a:lnTo>
                    <a:pt x="179" y="524"/>
                  </a:lnTo>
                  <a:lnTo>
                    <a:pt x="182" y="521"/>
                  </a:lnTo>
                  <a:lnTo>
                    <a:pt x="184" y="519"/>
                  </a:lnTo>
                  <a:lnTo>
                    <a:pt x="187" y="518"/>
                  </a:lnTo>
                  <a:lnTo>
                    <a:pt x="190" y="518"/>
                  </a:lnTo>
                  <a:lnTo>
                    <a:pt x="196" y="519"/>
                  </a:lnTo>
                  <a:lnTo>
                    <a:pt x="201" y="521"/>
                  </a:lnTo>
                  <a:lnTo>
                    <a:pt x="205" y="524"/>
                  </a:lnTo>
                  <a:lnTo>
                    <a:pt x="211" y="525"/>
                  </a:lnTo>
                  <a:lnTo>
                    <a:pt x="217" y="524"/>
                  </a:lnTo>
                  <a:lnTo>
                    <a:pt x="221" y="521"/>
                  </a:lnTo>
                  <a:lnTo>
                    <a:pt x="200" y="499"/>
                  </a:lnTo>
                  <a:lnTo>
                    <a:pt x="176" y="475"/>
                  </a:lnTo>
                  <a:lnTo>
                    <a:pt x="151" y="451"/>
                  </a:lnTo>
                  <a:lnTo>
                    <a:pt x="129" y="426"/>
                  </a:lnTo>
                  <a:lnTo>
                    <a:pt x="119" y="411"/>
                  </a:lnTo>
                  <a:lnTo>
                    <a:pt x="109" y="398"/>
                  </a:lnTo>
                  <a:lnTo>
                    <a:pt x="102" y="384"/>
                  </a:lnTo>
                  <a:lnTo>
                    <a:pt x="96" y="369"/>
                  </a:lnTo>
                  <a:lnTo>
                    <a:pt x="92" y="353"/>
                  </a:lnTo>
                  <a:lnTo>
                    <a:pt x="91" y="338"/>
                  </a:lnTo>
                  <a:lnTo>
                    <a:pt x="92" y="321"/>
                  </a:lnTo>
                  <a:lnTo>
                    <a:pt x="96" y="305"/>
                  </a:lnTo>
                  <a:lnTo>
                    <a:pt x="110" y="290"/>
                  </a:lnTo>
                  <a:lnTo>
                    <a:pt x="124" y="279"/>
                  </a:lnTo>
                  <a:lnTo>
                    <a:pt x="140" y="267"/>
                  </a:lnTo>
                  <a:lnTo>
                    <a:pt x="156" y="258"/>
                  </a:lnTo>
                  <a:lnTo>
                    <a:pt x="173" y="251"/>
                  </a:lnTo>
                  <a:lnTo>
                    <a:pt x="191" y="245"/>
                  </a:lnTo>
                  <a:lnTo>
                    <a:pt x="200" y="243"/>
                  </a:lnTo>
                  <a:lnTo>
                    <a:pt x="210" y="242"/>
                  </a:lnTo>
                  <a:lnTo>
                    <a:pt x="219" y="242"/>
                  </a:lnTo>
                  <a:lnTo>
                    <a:pt x="229" y="243"/>
                  </a:lnTo>
                  <a:lnTo>
                    <a:pt x="240" y="242"/>
                  </a:lnTo>
                  <a:lnTo>
                    <a:pt x="250" y="243"/>
                  </a:lnTo>
                  <a:lnTo>
                    <a:pt x="260" y="243"/>
                  </a:lnTo>
                  <a:lnTo>
                    <a:pt x="270" y="243"/>
                  </a:lnTo>
                  <a:lnTo>
                    <a:pt x="281" y="242"/>
                  </a:lnTo>
                  <a:lnTo>
                    <a:pt x="291" y="241"/>
                  </a:lnTo>
                  <a:lnTo>
                    <a:pt x="300" y="238"/>
                  </a:lnTo>
                  <a:lnTo>
                    <a:pt x="309" y="232"/>
                  </a:lnTo>
                  <a:lnTo>
                    <a:pt x="305" y="225"/>
                  </a:lnTo>
                  <a:lnTo>
                    <a:pt x="302" y="214"/>
                  </a:lnTo>
                  <a:lnTo>
                    <a:pt x="300" y="206"/>
                  </a:lnTo>
                  <a:lnTo>
                    <a:pt x="300" y="195"/>
                  </a:lnTo>
                  <a:lnTo>
                    <a:pt x="300" y="187"/>
                  </a:lnTo>
                  <a:lnTo>
                    <a:pt x="299" y="178"/>
                  </a:lnTo>
                  <a:lnTo>
                    <a:pt x="296" y="169"/>
                  </a:lnTo>
                  <a:lnTo>
                    <a:pt x="291" y="162"/>
                  </a:lnTo>
                  <a:lnTo>
                    <a:pt x="285" y="147"/>
                  </a:lnTo>
                  <a:lnTo>
                    <a:pt x="278" y="133"/>
                  </a:lnTo>
                  <a:lnTo>
                    <a:pt x="272" y="118"/>
                  </a:lnTo>
                  <a:lnTo>
                    <a:pt x="265" y="103"/>
                  </a:lnTo>
                  <a:lnTo>
                    <a:pt x="260" y="89"/>
                  </a:lnTo>
                  <a:lnTo>
                    <a:pt x="253" y="73"/>
                  </a:lnTo>
                  <a:lnTo>
                    <a:pt x="247" y="58"/>
                  </a:lnTo>
                  <a:lnTo>
                    <a:pt x="242" y="42"/>
                  </a:lnTo>
                  <a:lnTo>
                    <a:pt x="245" y="39"/>
                  </a:lnTo>
                  <a:lnTo>
                    <a:pt x="247" y="38"/>
                  </a:lnTo>
                  <a:lnTo>
                    <a:pt x="250" y="36"/>
                  </a:lnTo>
                  <a:lnTo>
                    <a:pt x="254" y="36"/>
                  </a:lnTo>
                  <a:lnTo>
                    <a:pt x="257" y="36"/>
                  </a:lnTo>
                  <a:lnTo>
                    <a:pt x="261" y="38"/>
                  </a:lnTo>
                  <a:lnTo>
                    <a:pt x="264" y="39"/>
                  </a:lnTo>
                  <a:lnTo>
                    <a:pt x="267" y="39"/>
                  </a:lnTo>
                  <a:lnTo>
                    <a:pt x="284" y="49"/>
                  </a:lnTo>
                  <a:lnTo>
                    <a:pt x="299" y="58"/>
                  </a:lnTo>
                  <a:lnTo>
                    <a:pt x="314" y="68"/>
                  </a:lnTo>
                  <a:lnTo>
                    <a:pt x="331" y="80"/>
                  </a:lnTo>
                  <a:lnTo>
                    <a:pt x="347" y="90"/>
                  </a:lnTo>
                  <a:lnTo>
                    <a:pt x="361" y="103"/>
                  </a:lnTo>
                  <a:lnTo>
                    <a:pt x="376" y="117"/>
                  </a:lnTo>
                  <a:lnTo>
                    <a:pt x="390" y="131"/>
                  </a:lnTo>
                  <a:lnTo>
                    <a:pt x="402" y="117"/>
                  </a:lnTo>
                  <a:lnTo>
                    <a:pt x="412" y="101"/>
                  </a:lnTo>
                  <a:lnTo>
                    <a:pt x="422" y="83"/>
                  </a:lnTo>
                  <a:lnTo>
                    <a:pt x="430" y="65"/>
                  </a:lnTo>
                  <a:lnTo>
                    <a:pt x="440" y="48"/>
                  </a:lnTo>
                  <a:lnTo>
                    <a:pt x="450" y="30"/>
                  </a:lnTo>
                  <a:lnTo>
                    <a:pt x="456" y="23"/>
                  </a:lnTo>
                  <a:lnTo>
                    <a:pt x="463" y="14"/>
                  </a:lnTo>
                  <a:lnTo>
                    <a:pt x="469" y="7"/>
                  </a:lnTo>
                  <a:lnTo>
                    <a:pt x="476" y="1"/>
                  </a:lnTo>
                  <a:lnTo>
                    <a:pt x="485" y="0"/>
                  </a:lnTo>
                  <a:lnTo>
                    <a:pt x="489" y="0"/>
                  </a:lnTo>
                  <a:lnTo>
                    <a:pt x="492" y="1"/>
                  </a:lnTo>
                  <a:lnTo>
                    <a:pt x="493" y="6"/>
                  </a:lnTo>
                  <a:lnTo>
                    <a:pt x="495" y="9"/>
                  </a:lnTo>
                  <a:lnTo>
                    <a:pt x="495" y="14"/>
                  </a:lnTo>
                  <a:lnTo>
                    <a:pt x="496" y="19"/>
                  </a:lnTo>
                  <a:lnTo>
                    <a:pt x="497" y="23"/>
                  </a:lnTo>
                  <a:close/>
                  <a:moveTo>
                    <a:pt x="2007" y="1517"/>
                  </a:moveTo>
                  <a:lnTo>
                    <a:pt x="2014" y="1555"/>
                  </a:lnTo>
                  <a:lnTo>
                    <a:pt x="2023" y="1592"/>
                  </a:lnTo>
                  <a:lnTo>
                    <a:pt x="2033" y="1628"/>
                  </a:lnTo>
                  <a:lnTo>
                    <a:pt x="2046" y="1663"/>
                  </a:lnTo>
                  <a:lnTo>
                    <a:pt x="2060" y="1700"/>
                  </a:lnTo>
                  <a:lnTo>
                    <a:pt x="2074" y="1735"/>
                  </a:lnTo>
                  <a:lnTo>
                    <a:pt x="2089" y="1768"/>
                  </a:lnTo>
                  <a:lnTo>
                    <a:pt x="2104" y="1803"/>
                  </a:lnTo>
                  <a:lnTo>
                    <a:pt x="2100" y="1812"/>
                  </a:lnTo>
                  <a:lnTo>
                    <a:pt x="2095" y="1821"/>
                  </a:lnTo>
                  <a:lnTo>
                    <a:pt x="2089" y="1828"/>
                  </a:lnTo>
                  <a:lnTo>
                    <a:pt x="2082" y="1835"/>
                  </a:lnTo>
                  <a:lnTo>
                    <a:pt x="2075" y="1843"/>
                  </a:lnTo>
                  <a:lnTo>
                    <a:pt x="2068" y="1850"/>
                  </a:lnTo>
                  <a:lnTo>
                    <a:pt x="2061" y="1856"/>
                  </a:lnTo>
                  <a:lnTo>
                    <a:pt x="2054" y="1862"/>
                  </a:lnTo>
                  <a:lnTo>
                    <a:pt x="2051" y="1859"/>
                  </a:lnTo>
                  <a:lnTo>
                    <a:pt x="2050" y="1863"/>
                  </a:lnTo>
                  <a:lnTo>
                    <a:pt x="2046" y="1867"/>
                  </a:lnTo>
                  <a:lnTo>
                    <a:pt x="2043" y="1872"/>
                  </a:lnTo>
                  <a:lnTo>
                    <a:pt x="2039" y="1875"/>
                  </a:lnTo>
                  <a:lnTo>
                    <a:pt x="2033" y="1878"/>
                  </a:lnTo>
                  <a:lnTo>
                    <a:pt x="2029" y="1881"/>
                  </a:lnTo>
                  <a:lnTo>
                    <a:pt x="2025" y="1882"/>
                  </a:lnTo>
                  <a:lnTo>
                    <a:pt x="2019" y="1883"/>
                  </a:lnTo>
                  <a:lnTo>
                    <a:pt x="2000" y="1901"/>
                  </a:lnTo>
                  <a:lnTo>
                    <a:pt x="1980" y="1918"/>
                  </a:lnTo>
                  <a:lnTo>
                    <a:pt x="1960" y="1936"/>
                  </a:lnTo>
                  <a:lnTo>
                    <a:pt x="1941" y="1953"/>
                  </a:lnTo>
                  <a:lnTo>
                    <a:pt x="1920" y="1970"/>
                  </a:lnTo>
                  <a:lnTo>
                    <a:pt x="1900" y="1986"/>
                  </a:lnTo>
                  <a:lnTo>
                    <a:pt x="1878" y="2000"/>
                  </a:lnTo>
                  <a:lnTo>
                    <a:pt x="1857" y="2012"/>
                  </a:lnTo>
                  <a:lnTo>
                    <a:pt x="1856" y="2016"/>
                  </a:lnTo>
                  <a:lnTo>
                    <a:pt x="1854" y="2019"/>
                  </a:lnTo>
                  <a:lnTo>
                    <a:pt x="1851" y="2024"/>
                  </a:lnTo>
                  <a:lnTo>
                    <a:pt x="1849" y="2026"/>
                  </a:lnTo>
                  <a:lnTo>
                    <a:pt x="1846" y="2029"/>
                  </a:lnTo>
                  <a:lnTo>
                    <a:pt x="1842" y="2032"/>
                  </a:lnTo>
                  <a:lnTo>
                    <a:pt x="1839" y="2035"/>
                  </a:lnTo>
                  <a:lnTo>
                    <a:pt x="1836" y="2037"/>
                  </a:lnTo>
                  <a:lnTo>
                    <a:pt x="1833" y="2025"/>
                  </a:lnTo>
                  <a:lnTo>
                    <a:pt x="1832" y="2012"/>
                  </a:lnTo>
                  <a:lnTo>
                    <a:pt x="1829" y="1999"/>
                  </a:lnTo>
                  <a:lnTo>
                    <a:pt x="1828" y="1986"/>
                  </a:lnTo>
                  <a:lnTo>
                    <a:pt x="1828" y="1972"/>
                  </a:lnTo>
                  <a:lnTo>
                    <a:pt x="1828" y="1959"/>
                  </a:lnTo>
                  <a:lnTo>
                    <a:pt x="1828" y="1946"/>
                  </a:lnTo>
                  <a:lnTo>
                    <a:pt x="1830" y="1935"/>
                  </a:lnTo>
                  <a:lnTo>
                    <a:pt x="1836" y="1933"/>
                  </a:lnTo>
                  <a:lnTo>
                    <a:pt x="1843" y="1932"/>
                  </a:lnTo>
                  <a:lnTo>
                    <a:pt x="1849" y="1932"/>
                  </a:lnTo>
                  <a:lnTo>
                    <a:pt x="1856" y="1930"/>
                  </a:lnTo>
                  <a:lnTo>
                    <a:pt x="1863" y="1929"/>
                  </a:lnTo>
                  <a:lnTo>
                    <a:pt x="1870" y="1927"/>
                  </a:lnTo>
                  <a:lnTo>
                    <a:pt x="1875" y="1924"/>
                  </a:lnTo>
                  <a:lnTo>
                    <a:pt x="1881" y="1920"/>
                  </a:lnTo>
                  <a:lnTo>
                    <a:pt x="1878" y="1908"/>
                  </a:lnTo>
                  <a:lnTo>
                    <a:pt x="1877" y="1898"/>
                  </a:lnTo>
                  <a:lnTo>
                    <a:pt x="1877" y="1888"/>
                  </a:lnTo>
                  <a:lnTo>
                    <a:pt x="1877" y="1876"/>
                  </a:lnTo>
                  <a:lnTo>
                    <a:pt x="1879" y="1856"/>
                  </a:lnTo>
                  <a:lnTo>
                    <a:pt x="1884" y="1837"/>
                  </a:lnTo>
                  <a:lnTo>
                    <a:pt x="1891" y="1818"/>
                  </a:lnTo>
                  <a:lnTo>
                    <a:pt x="1896" y="1797"/>
                  </a:lnTo>
                  <a:lnTo>
                    <a:pt x="1903" y="1778"/>
                  </a:lnTo>
                  <a:lnTo>
                    <a:pt x="1907" y="1759"/>
                  </a:lnTo>
                  <a:lnTo>
                    <a:pt x="1918" y="1727"/>
                  </a:lnTo>
                  <a:lnTo>
                    <a:pt x="1927" y="1695"/>
                  </a:lnTo>
                  <a:lnTo>
                    <a:pt x="1935" y="1663"/>
                  </a:lnTo>
                  <a:lnTo>
                    <a:pt x="1944" y="1631"/>
                  </a:lnTo>
                  <a:lnTo>
                    <a:pt x="1952" y="1599"/>
                  </a:lnTo>
                  <a:lnTo>
                    <a:pt x="1963" y="1570"/>
                  </a:lnTo>
                  <a:lnTo>
                    <a:pt x="1970" y="1555"/>
                  </a:lnTo>
                  <a:lnTo>
                    <a:pt x="1979" y="1541"/>
                  </a:lnTo>
                  <a:lnTo>
                    <a:pt x="1987" y="1527"/>
                  </a:lnTo>
                  <a:lnTo>
                    <a:pt x="1998" y="1514"/>
                  </a:lnTo>
                  <a:lnTo>
                    <a:pt x="2007" y="1517"/>
                  </a:lnTo>
                  <a:close/>
                  <a:moveTo>
                    <a:pt x="426" y="524"/>
                  </a:moveTo>
                  <a:lnTo>
                    <a:pt x="412" y="518"/>
                  </a:lnTo>
                  <a:lnTo>
                    <a:pt x="400" y="510"/>
                  </a:lnTo>
                  <a:lnTo>
                    <a:pt x="387" y="503"/>
                  </a:lnTo>
                  <a:lnTo>
                    <a:pt x="374" y="494"/>
                  </a:lnTo>
                  <a:lnTo>
                    <a:pt x="363" y="484"/>
                  </a:lnTo>
                  <a:lnTo>
                    <a:pt x="352" y="475"/>
                  </a:lnTo>
                  <a:lnTo>
                    <a:pt x="340" y="465"/>
                  </a:lnTo>
                  <a:lnTo>
                    <a:pt x="328" y="457"/>
                  </a:lnTo>
                  <a:lnTo>
                    <a:pt x="320" y="446"/>
                  </a:lnTo>
                  <a:lnTo>
                    <a:pt x="310" y="436"/>
                  </a:lnTo>
                  <a:lnTo>
                    <a:pt x="300" y="426"/>
                  </a:lnTo>
                  <a:lnTo>
                    <a:pt x="289" y="416"/>
                  </a:lnTo>
                  <a:lnTo>
                    <a:pt x="279" y="404"/>
                  </a:lnTo>
                  <a:lnTo>
                    <a:pt x="270" y="392"/>
                  </a:lnTo>
                  <a:lnTo>
                    <a:pt x="261" y="379"/>
                  </a:lnTo>
                  <a:lnTo>
                    <a:pt x="256" y="365"/>
                  </a:lnTo>
                  <a:lnTo>
                    <a:pt x="270" y="370"/>
                  </a:lnTo>
                  <a:lnTo>
                    <a:pt x="282" y="376"/>
                  </a:lnTo>
                  <a:lnTo>
                    <a:pt x="295" y="382"/>
                  </a:lnTo>
                  <a:lnTo>
                    <a:pt x="307" y="391"/>
                  </a:lnTo>
                  <a:lnTo>
                    <a:pt x="319" y="400"/>
                  </a:lnTo>
                  <a:lnTo>
                    <a:pt x="331" y="408"/>
                  </a:lnTo>
                  <a:lnTo>
                    <a:pt x="342" y="419"/>
                  </a:lnTo>
                  <a:lnTo>
                    <a:pt x="352" y="429"/>
                  </a:lnTo>
                  <a:lnTo>
                    <a:pt x="373" y="451"/>
                  </a:lnTo>
                  <a:lnTo>
                    <a:pt x="393" y="475"/>
                  </a:lnTo>
                  <a:lnTo>
                    <a:pt x="411" y="499"/>
                  </a:lnTo>
                  <a:lnTo>
                    <a:pt x="426" y="524"/>
                  </a:lnTo>
                  <a:close/>
                  <a:moveTo>
                    <a:pt x="729" y="410"/>
                  </a:moveTo>
                  <a:lnTo>
                    <a:pt x="722" y="414"/>
                  </a:lnTo>
                  <a:lnTo>
                    <a:pt x="715" y="419"/>
                  </a:lnTo>
                  <a:lnTo>
                    <a:pt x="707" y="421"/>
                  </a:lnTo>
                  <a:lnTo>
                    <a:pt x="700" y="426"/>
                  </a:lnTo>
                  <a:lnTo>
                    <a:pt x="692" y="429"/>
                  </a:lnTo>
                  <a:lnTo>
                    <a:pt x="685" y="433"/>
                  </a:lnTo>
                  <a:lnTo>
                    <a:pt x="676" y="436"/>
                  </a:lnTo>
                  <a:lnTo>
                    <a:pt x="669" y="440"/>
                  </a:lnTo>
                  <a:lnTo>
                    <a:pt x="672" y="433"/>
                  </a:lnTo>
                  <a:lnTo>
                    <a:pt x="678" y="426"/>
                  </a:lnTo>
                  <a:lnTo>
                    <a:pt x="683" y="419"/>
                  </a:lnTo>
                  <a:lnTo>
                    <a:pt x="690" y="413"/>
                  </a:lnTo>
                  <a:lnTo>
                    <a:pt x="699" y="408"/>
                  </a:lnTo>
                  <a:lnTo>
                    <a:pt x="707" y="404"/>
                  </a:lnTo>
                  <a:lnTo>
                    <a:pt x="715" y="403"/>
                  </a:lnTo>
                  <a:lnTo>
                    <a:pt x="725" y="401"/>
                  </a:lnTo>
                  <a:lnTo>
                    <a:pt x="729" y="4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72" name="Freeform 8"/>
            <p:cNvSpPr>
              <a:spLocks/>
            </p:cNvSpPr>
            <p:nvPr/>
          </p:nvSpPr>
          <p:spPr bwMode="auto">
            <a:xfrm>
              <a:off x="4919" y="1092"/>
              <a:ext cx="175" cy="75"/>
            </a:xfrm>
            <a:custGeom>
              <a:avLst/>
              <a:gdLst>
                <a:gd name="T0" fmla="*/ 343 w 350"/>
                <a:gd name="T1" fmla="*/ 6 h 149"/>
                <a:gd name="T2" fmla="*/ 345 w 350"/>
                <a:gd name="T3" fmla="*/ 7 h 149"/>
                <a:gd name="T4" fmla="*/ 346 w 350"/>
                <a:gd name="T5" fmla="*/ 9 h 149"/>
                <a:gd name="T6" fmla="*/ 348 w 350"/>
                <a:gd name="T7" fmla="*/ 10 h 149"/>
                <a:gd name="T8" fmla="*/ 349 w 350"/>
                <a:gd name="T9" fmla="*/ 12 h 149"/>
                <a:gd name="T10" fmla="*/ 349 w 350"/>
                <a:gd name="T11" fmla="*/ 13 h 149"/>
                <a:gd name="T12" fmla="*/ 350 w 350"/>
                <a:gd name="T13" fmla="*/ 15 h 149"/>
                <a:gd name="T14" fmla="*/ 350 w 350"/>
                <a:gd name="T15" fmla="*/ 16 h 149"/>
                <a:gd name="T16" fmla="*/ 349 w 350"/>
                <a:gd name="T17" fmla="*/ 17 h 149"/>
                <a:gd name="T18" fmla="*/ 310 w 350"/>
                <a:gd name="T19" fmla="*/ 44 h 149"/>
                <a:gd name="T20" fmla="*/ 271 w 350"/>
                <a:gd name="T21" fmla="*/ 69 h 149"/>
                <a:gd name="T22" fmla="*/ 250 w 350"/>
                <a:gd name="T23" fmla="*/ 80 h 149"/>
                <a:gd name="T24" fmla="*/ 230 w 350"/>
                <a:gd name="T25" fmla="*/ 92 h 149"/>
                <a:gd name="T26" fmla="*/ 209 w 350"/>
                <a:gd name="T27" fmla="*/ 102 h 149"/>
                <a:gd name="T28" fmla="*/ 188 w 350"/>
                <a:gd name="T29" fmla="*/ 112 h 149"/>
                <a:gd name="T30" fmla="*/ 166 w 350"/>
                <a:gd name="T31" fmla="*/ 121 h 149"/>
                <a:gd name="T32" fmla="*/ 144 w 350"/>
                <a:gd name="T33" fmla="*/ 130 h 149"/>
                <a:gd name="T34" fmla="*/ 121 w 350"/>
                <a:gd name="T35" fmla="*/ 137 h 149"/>
                <a:gd name="T36" fmla="*/ 99 w 350"/>
                <a:gd name="T37" fmla="*/ 141 h 149"/>
                <a:gd name="T38" fmla="*/ 75 w 350"/>
                <a:gd name="T39" fmla="*/ 146 h 149"/>
                <a:gd name="T40" fmla="*/ 50 w 350"/>
                <a:gd name="T41" fmla="*/ 149 h 149"/>
                <a:gd name="T42" fmla="*/ 26 w 350"/>
                <a:gd name="T43" fmla="*/ 149 h 149"/>
                <a:gd name="T44" fmla="*/ 0 w 350"/>
                <a:gd name="T45" fmla="*/ 149 h 149"/>
                <a:gd name="T46" fmla="*/ 25 w 350"/>
                <a:gd name="T47" fmla="*/ 125 h 149"/>
                <a:gd name="T48" fmla="*/ 50 w 350"/>
                <a:gd name="T49" fmla="*/ 104 h 149"/>
                <a:gd name="T50" fmla="*/ 77 w 350"/>
                <a:gd name="T51" fmla="*/ 83 h 149"/>
                <a:gd name="T52" fmla="*/ 105 w 350"/>
                <a:gd name="T53" fmla="*/ 64 h 149"/>
                <a:gd name="T54" fmla="*/ 132 w 350"/>
                <a:gd name="T55" fmla="*/ 47 h 149"/>
                <a:gd name="T56" fmla="*/ 163 w 350"/>
                <a:gd name="T57" fmla="*/ 32 h 149"/>
                <a:gd name="T58" fmla="*/ 179 w 350"/>
                <a:gd name="T59" fmla="*/ 26 h 149"/>
                <a:gd name="T60" fmla="*/ 194 w 350"/>
                <a:gd name="T61" fmla="*/ 20 h 149"/>
                <a:gd name="T62" fmla="*/ 211 w 350"/>
                <a:gd name="T63" fmla="*/ 16 h 149"/>
                <a:gd name="T64" fmla="*/ 228 w 350"/>
                <a:gd name="T65" fmla="*/ 12 h 149"/>
                <a:gd name="T66" fmla="*/ 230 w 350"/>
                <a:gd name="T67" fmla="*/ 10 h 149"/>
                <a:gd name="T68" fmla="*/ 234 w 350"/>
                <a:gd name="T69" fmla="*/ 9 h 149"/>
                <a:gd name="T70" fmla="*/ 240 w 350"/>
                <a:gd name="T71" fmla="*/ 9 h 149"/>
                <a:gd name="T72" fmla="*/ 244 w 350"/>
                <a:gd name="T73" fmla="*/ 9 h 149"/>
                <a:gd name="T74" fmla="*/ 250 w 350"/>
                <a:gd name="T75" fmla="*/ 9 h 149"/>
                <a:gd name="T76" fmla="*/ 254 w 350"/>
                <a:gd name="T77" fmla="*/ 7 h 149"/>
                <a:gd name="T78" fmla="*/ 258 w 350"/>
                <a:gd name="T79" fmla="*/ 6 h 149"/>
                <a:gd name="T80" fmla="*/ 261 w 350"/>
                <a:gd name="T81" fmla="*/ 0 h 149"/>
                <a:gd name="T82" fmla="*/ 272 w 350"/>
                <a:gd name="T83" fmla="*/ 0 h 149"/>
                <a:gd name="T84" fmla="*/ 283 w 350"/>
                <a:gd name="T85" fmla="*/ 1 h 149"/>
                <a:gd name="T86" fmla="*/ 293 w 350"/>
                <a:gd name="T87" fmla="*/ 3 h 149"/>
                <a:gd name="T88" fmla="*/ 303 w 350"/>
                <a:gd name="T89" fmla="*/ 4 h 149"/>
                <a:gd name="T90" fmla="*/ 313 w 350"/>
                <a:gd name="T91" fmla="*/ 6 h 149"/>
                <a:gd name="T92" fmla="*/ 324 w 350"/>
                <a:gd name="T93" fmla="*/ 7 h 149"/>
                <a:gd name="T94" fmla="*/ 334 w 350"/>
                <a:gd name="T95" fmla="*/ 7 h 149"/>
                <a:gd name="T96" fmla="*/ 343 w 350"/>
                <a:gd name="T97" fmla="*/ 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0" h="149">
                  <a:moveTo>
                    <a:pt x="343" y="6"/>
                  </a:moveTo>
                  <a:lnTo>
                    <a:pt x="345" y="7"/>
                  </a:lnTo>
                  <a:lnTo>
                    <a:pt x="346" y="9"/>
                  </a:lnTo>
                  <a:lnTo>
                    <a:pt x="348" y="10"/>
                  </a:lnTo>
                  <a:lnTo>
                    <a:pt x="349" y="12"/>
                  </a:lnTo>
                  <a:lnTo>
                    <a:pt x="349" y="13"/>
                  </a:lnTo>
                  <a:lnTo>
                    <a:pt x="350" y="15"/>
                  </a:lnTo>
                  <a:lnTo>
                    <a:pt x="350" y="16"/>
                  </a:lnTo>
                  <a:lnTo>
                    <a:pt x="349" y="17"/>
                  </a:lnTo>
                  <a:lnTo>
                    <a:pt x="310" y="44"/>
                  </a:lnTo>
                  <a:lnTo>
                    <a:pt x="271" y="69"/>
                  </a:lnTo>
                  <a:lnTo>
                    <a:pt x="250" y="80"/>
                  </a:lnTo>
                  <a:lnTo>
                    <a:pt x="230" y="92"/>
                  </a:lnTo>
                  <a:lnTo>
                    <a:pt x="209" y="102"/>
                  </a:lnTo>
                  <a:lnTo>
                    <a:pt x="188" y="112"/>
                  </a:lnTo>
                  <a:lnTo>
                    <a:pt x="166" y="121"/>
                  </a:lnTo>
                  <a:lnTo>
                    <a:pt x="144" y="130"/>
                  </a:lnTo>
                  <a:lnTo>
                    <a:pt x="121" y="137"/>
                  </a:lnTo>
                  <a:lnTo>
                    <a:pt x="99" y="141"/>
                  </a:lnTo>
                  <a:lnTo>
                    <a:pt x="75" y="146"/>
                  </a:lnTo>
                  <a:lnTo>
                    <a:pt x="50" y="149"/>
                  </a:lnTo>
                  <a:lnTo>
                    <a:pt x="26" y="149"/>
                  </a:lnTo>
                  <a:lnTo>
                    <a:pt x="0" y="149"/>
                  </a:lnTo>
                  <a:lnTo>
                    <a:pt x="25" y="125"/>
                  </a:lnTo>
                  <a:lnTo>
                    <a:pt x="50" y="104"/>
                  </a:lnTo>
                  <a:lnTo>
                    <a:pt x="77" y="83"/>
                  </a:lnTo>
                  <a:lnTo>
                    <a:pt x="105" y="64"/>
                  </a:lnTo>
                  <a:lnTo>
                    <a:pt x="132" y="47"/>
                  </a:lnTo>
                  <a:lnTo>
                    <a:pt x="163" y="32"/>
                  </a:lnTo>
                  <a:lnTo>
                    <a:pt x="179" y="26"/>
                  </a:lnTo>
                  <a:lnTo>
                    <a:pt x="194" y="20"/>
                  </a:lnTo>
                  <a:lnTo>
                    <a:pt x="211" y="16"/>
                  </a:lnTo>
                  <a:lnTo>
                    <a:pt x="228" y="12"/>
                  </a:lnTo>
                  <a:lnTo>
                    <a:pt x="230" y="10"/>
                  </a:lnTo>
                  <a:lnTo>
                    <a:pt x="234" y="9"/>
                  </a:lnTo>
                  <a:lnTo>
                    <a:pt x="240" y="9"/>
                  </a:lnTo>
                  <a:lnTo>
                    <a:pt x="244" y="9"/>
                  </a:lnTo>
                  <a:lnTo>
                    <a:pt x="250" y="9"/>
                  </a:lnTo>
                  <a:lnTo>
                    <a:pt x="254" y="7"/>
                  </a:lnTo>
                  <a:lnTo>
                    <a:pt x="258" y="6"/>
                  </a:lnTo>
                  <a:lnTo>
                    <a:pt x="261" y="0"/>
                  </a:lnTo>
                  <a:lnTo>
                    <a:pt x="272" y="0"/>
                  </a:lnTo>
                  <a:lnTo>
                    <a:pt x="283" y="1"/>
                  </a:lnTo>
                  <a:lnTo>
                    <a:pt x="293" y="3"/>
                  </a:lnTo>
                  <a:lnTo>
                    <a:pt x="303" y="4"/>
                  </a:lnTo>
                  <a:lnTo>
                    <a:pt x="313" y="6"/>
                  </a:lnTo>
                  <a:lnTo>
                    <a:pt x="324" y="7"/>
                  </a:lnTo>
                  <a:lnTo>
                    <a:pt x="334" y="7"/>
                  </a:lnTo>
                  <a:lnTo>
                    <a:pt x="343" y="6"/>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73" name="Freeform 9"/>
            <p:cNvSpPr>
              <a:spLocks/>
            </p:cNvSpPr>
            <p:nvPr/>
          </p:nvSpPr>
          <p:spPr bwMode="auto">
            <a:xfrm>
              <a:off x="4918" y="1114"/>
              <a:ext cx="190" cy="93"/>
            </a:xfrm>
            <a:custGeom>
              <a:avLst/>
              <a:gdLst>
                <a:gd name="T0" fmla="*/ 380 w 380"/>
                <a:gd name="T1" fmla="*/ 15 h 187"/>
                <a:gd name="T2" fmla="*/ 380 w 380"/>
                <a:gd name="T3" fmla="*/ 21 h 187"/>
                <a:gd name="T4" fmla="*/ 361 w 380"/>
                <a:gd name="T5" fmla="*/ 37 h 187"/>
                <a:gd name="T6" fmla="*/ 340 w 380"/>
                <a:gd name="T7" fmla="*/ 53 h 187"/>
                <a:gd name="T8" fmla="*/ 320 w 380"/>
                <a:gd name="T9" fmla="*/ 69 h 187"/>
                <a:gd name="T10" fmla="*/ 299 w 380"/>
                <a:gd name="T11" fmla="*/ 83 h 187"/>
                <a:gd name="T12" fmla="*/ 277 w 380"/>
                <a:gd name="T13" fmla="*/ 98 h 187"/>
                <a:gd name="T14" fmla="*/ 256 w 380"/>
                <a:gd name="T15" fmla="*/ 110 h 187"/>
                <a:gd name="T16" fmla="*/ 234 w 380"/>
                <a:gd name="T17" fmla="*/ 121 h 187"/>
                <a:gd name="T18" fmla="*/ 211 w 380"/>
                <a:gd name="T19" fmla="*/ 133 h 187"/>
                <a:gd name="T20" fmla="*/ 189 w 380"/>
                <a:gd name="T21" fmla="*/ 143 h 187"/>
                <a:gd name="T22" fmla="*/ 165 w 380"/>
                <a:gd name="T23" fmla="*/ 152 h 187"/>
                <a:gd name="T24" fmla="*/ 141 w 380"/>
                <a:gd name="T25" fmla="*/ 161 h 187"/>
                <a:gd name="T26" fmla="*/ 118 w 380"/>
                <a:gd name="T27" fmla="*/ 168 h 187"/>
                <a:gd name="T28" fmla="*/ 94 w 380"/>
                <a:gd name="T29" fmla="*/ 174 h 187"/>
                <a:gd name="T30" fmla="*/ 69 w 380"/>
                <a:gd name="T31" fmla="*/ 180 h 187"/>
                <a:gd name="T32" fmla="*/ 44 w 380"/>
                <a:gd name="T33" fmla="*/ 184 h 187"/>
                <a:gd name="T34" fmla="*/ 19 w 380"/>
                <a:gd name="T35" fmla="*/ 187 h 187"/>
                <a:gd name="T36" fmla="*/ 16 w 380"/>
                <a:gd name="T37" fmla="*/ 181 h 187"/>
                <a:gd name="T38" fmla="*/ 13 w 380"/>
                <a:gd name="T39" fmla="*/ 175 h 187"/>
                <a:gd name="T40" fmla="*/ 10 w 380"/>
                <a:gd name="T41" fmla="*/ 170 h 187"/>
                <a:gd name="T42" fmla="*/ 7 w 380"/>
                <a:gd name="T43" fmla="*/ 162 h 187"/>
                <a:gd name="T44" fmla="*/ 5 w 380"/>
                <a:gd name="T45" fmla="*/ 156 h 187"/>
                <a:gd name="T46" fmla="*/ 2 w 380"/>
                <a:gd name="T47" fmla="*/ 151 h 187"/>
                <a:gd name="T48" fmla="*/ 0 w 380"/>
                <a:gd name="T49" fmla="*/ 143 h 187"/>
                <a:gd name="T50" fmla="*/ 0 w 380"/>
                <a:gd name="T51" fmla="*/ 137 h 187"/>
                <a:gd name="T52" fmla="*/ 93 w 380"/>
                <a:gd name="T53" fmla="*/ 132 h 187"/>
                <a:gd name="T54" fmla="*/ 101 w 380"/>
                <a:gd name="T55" fmla="*/ 127 h 187"/>
                <a:gd name="T56" fmla="*/ 108 w 380"/>
                <a:gd name="T57" fmla="*/ 126 h 187"/>
                <a:gd name="T58" fmla="*/ 115 w 380"/>
                <a:gd name="T59" fmla="*/ 123 h 187"/>
                <a:gd name="T60" fmla="*/ 123 w 380"/>
                <a:gd name="T61" fmla="*/ 121 h 187"/>
                <a:gd name="T62" fmla="*/ 130 w 380"/>
                <a:gd name="T63" fmla="*/ 120 h 187"/>
                <a:gd name="T64" fmla="*/ 139 w 380"/>
                <a:gd name="T65" fmla="*/ 118 h 187"/>
                <a:gd name="T66" fmla="*/ 147 w 380"/>
                <a:gd name="T67" fmla="*/ 117 h 187"/>
                <a:gd name="T68" fmla="*/ 154 w 380"/>
                <a:gd name="T69" fmla="*/ 114 h 187"/>
                <a:gd name="T70" fmla="*/ 181 w 380"/>
                <a:gd name="T71" fmla="*/ 107 h 187"/>
                <a:gd name="T72" fmla="*/ 206 w 380"/>
                <a:gd name="T73" fmla="*/ 97 h 187"/>
                <a:gd name="T74" fmla="*/ 230 w 380"/>
                <a:gd name="T75" fmla="*/ 85 h 187"/>
                <a:gd name="T76" fmla="*/ 253 w 380"/>
                <a:gd name="T77" fmla="*/ 72 h 187"/>
                <a:gd name="T78" fmla="*/ 276 w 380"/>
                <a:gd name="T79" fmla="*/ 57 h 187"/>
                <a:gd name="T80" fmla="*/ 299 w 380"/>
                <a:gd name="T81" fmla="*/ 43 h 187"/>
                <a:gd name="T82" fmla="*/ 322 w 380"/>
                <a:gd name="T83" fmla="*/ 28 h 187"/>
                <a:gd name="T84" fmla="*/ 345 w 380"/>
                <a:gd name="T85" fmla="*/ 15 h 187"/>
                <a:gd name="T86" fmla="*/ 350 w 380"/>
                <a:gd name="T87" fmla="*/ 10 h 187"/>
                <a:gd name="T88" fmla="*/ 355 w 380"/>
                <a:gd name="T89" fmla="*/ 6 h 187"/>
                <a:gd name="T90" fmla="*/ 361 w 380"/>
                <a:gd name="T91" fmla="*/ 2 h 187"/>
                <a:gd name="T92" fmla="*/ 366 w 380"/>
                <a:gd name="T93" fmla="*/ 0 h 187"/>
                <a:gd name="T94" fmla="*/ 371 w 380"/>
                <a:gd name="T95" fmla="*/ 0 h 187"/>
                <a:gd name="T96" fmla="*/ 375 w 380"/>
                <a:gd name="T97" fmla="*/ 2 h 187"/>
                <a:gd name="T98" fmla="*/ 379 w 380"/>
                <a:gd name="T99" fmla="*/ 6 h 187"/>
                <a:gd name="T100" fmla="*/ 380 w 380"/>
                <a:gd name="T101" fmla="*/ 1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0" h="187">
                  <a:moveTo>
                    <a:pt x="380" y="15"/>
                  </a:moveTo>
                  <a:lnTo>
                    <a:pt x="380" y="21"/>
                  </a:lnTo>
                  <a:lnTo>
                    <a:pt x="361" y="37"/>
                  </a:lnTo>
                  <a:lnTo>
                    <a:pt x="340" y="53"/>
                  </a:lnTo>
                  <a:lnTo>
                    <a:pt x="320" y="69"/>
                  </a:lnTo>
                  <a:lnTo>
                    <a:pt x="299" y="83"/>
                  </a:lnTo>
                  <a:lnTo>
                    <a:pt x="277" y="98"/>
                  </a:lnTo>
                  <a:lnTo>
                    <a:pt x="256" y="110"/>
                  </a:lnTo>
                  <a:lnTo>
                    <a:pt x="234" y="121"/>
                  </a:lnTo>
                  <a:lnTo>
                    <a:pt x="211" y="133"/>
                  </a:lnTo>
                  <a:lnTo>
                    <a:pt x="189" y="143"/>
                  </a:lnTo>
                  <a:lnTo>
                    <a:pt x="165" y="152"/>
                  </a:lnTo>
                  <a:lnTo>
                    <a:pt x="141" y="161"/>
                  </a:lnTo>
                  <a:lnTo>
                    <a:pt x="118" y="168"/>
                  </a:lnTo>
                  <a:lnTo>
                    <a:pt x="94" y="174"/>
                  </a:lnTo>
                  <a:lnTo>
                    <a:pt x="69" y="180"/>
                  </a:lnTo>
                  <a:lnTo>
                    <a:pt x="44" y="184"/>
                  </a:lnTo>
                  <a:lnTo>
                    <a:pt x="19" y="187"/>
                  </a:lnTo>
                  <a:lnTo>
                    <a:pt x="16" y="181"/>
                  </a:lnTo>
                  <a:lnTo>
                    <a:pt x="13" y="175"/>
                  </a:lnTo>
                  <a:lnTo>
                    <a:pt x="10" y="170"/>
                  </a:lnTo>
                  <a:lnTo>
                    <a:pt x="7" y="162"/>
                  </a:lnTo>
                  <a:lnTo>
                    <a:pt x="5" y="156"/>
                  </a:lnTo>
                  <a:lnTo>
                    <a:pt x="2" y="151"/>
                  </a:lnTo>
                  <a:lnTo>
                    <a:pt x="0" y="143"/>
                  </a:lnTo>
                  <a:lnTo>
                    <a:pt x="0" y="137"/>
                  </a:lnTo>
                  <a:lnTo>
                    <a:pt x="93" y="132"/>
                  </a:lnTo>
                  <a:lnTo>
                    <a:pt x="101" y="127"/>
                  </a:lnTo>
                  <a:lnTo>
                    <a:pt x="108" y="126"/>
                  </a:lnTo>
                  <a:lnTo>
                    <a:pt x="115" y="123"/>
                  </a:lnTo>
                  <a:lnTo>
                    <a:pt x="123" y="121"/>
                  </a:lnTo>
                  <a:lnTo>
                    <a:pt x="130" y="120"/>
                  </a:lnTo>
                  <a:lnTo>
                    <a:pt x="139" y="118"/>
                  </a:lnTo>
                  <a:lnTo>
                    <a:pt x="147" y="117"/>
                  </a:lnTo>
                  <a:lnTo>
                    <a:pt x="154" y="114"/>
                  </a:lnTo>
                  <a:lnTo>
                    <a:pt x="181" y="107"/>
                  </a:lnTo>
                  <a:lnTo>
                    <a:pt x="206" y="97"/>
                  </a:lnTo>
                  <a:lnTo>
                    <a:pt x="230" y="85"/>
                  </a:lnTo>
                  <a:lnTo>
                    <a:pt x="253" y="72"/>
                  </a:lnTo>
                  <a:lnTo>
                    <a:pt x="276" y="57"/>
                  </a:lnTo>
                  <a:lnTo>
                    <a:pt x="299" y="43"/>
                  </a:lnTo>
                  <a:lnTo>
                    <a:pt x="322" y="28"/>
                  </a:lnTo>
                  <a:lnTo>
                    <a:pt x="345" y="15"/>
                  </a:lnTo>
                  <a:lnTo>
                    <a:pt x="350" y="10"/>
                  </a:lnTo>
                  <a:lnTo>
                    <a:pt x="355" y="6"/>
                  </a:lnTo>
                  <a:lnTo>
                    <a:pt x="361" y="2"/>
                  </a:lnTo>
                  <a:lnTo>
                    <a:pt x="366" y="0"/>
                  </a:lnTo>
                  <a:lnTo>
                    <a:pt x="371" y="0"/>
                  </a:lnTo>
                  <a:lnTo>
                    <a:pt x="375" y="2"/>
                  </a:lnTo>
                  <a:lnTo>
                    <a:pt x="379" y="6"/>
                  </a:lnTo>
                  <a:lnTo>
                    <a:pt x="380" y="15"/>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74" name="Freeform 10"/>
            <p:cNvSpPr>
              <a:spLocks/>
            </p:cNvSpPr>
            <p:nvPr/>
          </p:nvSpPr>
          <p:spPr bwMode="auto">
            <a:xfrm>
              <a:off x="4934" y="1138"/>
              <a:ext cx="191" cy="106"/>
            </a:xfrm>
            <a:custGeom>
              <a:avLst/>
              <a:gdLst>
                <a:gd name="T0" fmla="*/ 368 w 383"/>
                <a:gd name="T1" fmla="*/ 8 h 213"/>
                <a:gd name="T2" fmla="*/ 375 w 383"/>
                <a:gd name="T3" fmla="*/ 25 h 213"/>
                <a:gd name="T4" fmla="*/ 382 w 383"/>
                <a:gd name="T5" fmla="*/ 41 h 213"/>
                <a:gd name="T6" fmla="*/ 382 w 383"/>
                <a:gd name="T7" fmla="*/ 59 h 213"/>
                <a:gd name="T8" fmla="*/ 366 w 383"/>
                <a:gd name="T9" fmla="*/ 79 h 213"/>
                <a:gd name="T10" fmla="*/ 338 w 383"/>
                <a:gd name="T11" fmla="*/ 103 h 213"/>
                <a:gd name="T12" fmla="*/ 296 w 383"/>
                <a:gd name="T13" fmla="*/ 130 h 213"/>
                <a:gd name="T14" fmla="*/ 236 w 383"/>
                <a:gd name="T15" fmla="*/ 161 h 213"/>
                <a:gd name="T16" fmla="*/ 173 w 383"/>
                <a:gd name="T17" fmla="*/ 187 h 213"/>
                <a:gd name="T18" fmla="*/ 126 w 383"/>
                <a:gd name="T19" fmla="*/ 202 h 213"/>
                <a:gd name="T20" fmla="*/ 94 w 383"/>
                <a:gd name="T21" fmla="*/ 208 h 213"/>
                <a:gd name="T22" fmla="*/ 63 w 383"/>
                <a:gd name="T23" fmla="*/ 212 h 213"/>
                <a:gd name="T24" fmla="*/ 32 w 383"/>
                <a:gd name="T25" fmla="*/ 213 h 213"/>
                <a:gd name="T26" fmla="*/ 14 w 383"/>
                <a:gd name="T27" fmla="*/ 206 h 213"/>
                <a:gd name="T28" fmla="*/ 8 w 383"/>
                <a:gd name="T29" fmla="*/ 196 h 213"/>
                <a:gd name="T30" fmla="*/ 7 w 383"/>
                <a:gd name="T31" fmla="*/ 186 h 213"/>
                <a:gd name="T32" fmla="*/ 3 w 383"/>
                <a:gd name="T33" fmla="*/ 174 h 213"/>
                <a:gd name="T34" fmla="*/ 21 w 383"/>
                <a:gd name="T35" fmla="*/ 165 h 213"/>
                <a:gd name="T36" fmla="*/ 62 w 383"/>
                <a:gd name="T37" fmla="*/ 155 h 213"/>
                <a:gd name="T38" fmla="*/ 101 w 383"/>
                <a:gd name="T39" fmla="*/ 142 h 213"/>
                <a:gd name="T40" fmla="*/ 141 w 383"/>
                <a:gd name="T41" fmla="*/ 127 h 213"/>
                <a:gd name="T42" fmla="*/ 166 w 383"/>
                <a:gd name="T43" fmla="*/ 119 h 213"/>
                <a:gd name="T44" fmla="*/ 178 w 383"/>
                <a:gd name="T45" fmla="*/ 113 h 213"/>
                <a:gd name="T46" fmla="*/ 187 w 383"/>
                <a:gd name="T47" fmla="*/ 107 h 213"/>
                <a:gd name="T48" fmla="*/ 199 w 383"/>
                <a:gd name="T49" fmla="*/ 100 h 213"/>
                <a:gd name="T50" fmla="*/ 210 w 383"/>
                <a:gd name="T51" fmla="*/ 95 h 213"/>
                <a:gd name="T52" fmla="*/ 221 w 383"/>
                <a:gd name="T53" fmla="*/ 94 h 213"/>
                <a:gd name="T54" fmla="*/ 229 w 383"/>
                <a:gd name="T55" fmla="*/ 88 h 213"/>
                <a:gd name="T56" fmla="*/ 239 w 383"/>
                <a:gd name="T57" fmla="*/ 81 h 213"/>
                <a:gd name="T58" fmla="*/ 252 w 383"/>
                <a:gd name="T59" fmla="*/ 76 h 213"/>
                <a:gd name="T60" fmla="*/ 267 w 383"/>
                <a:gd name="T61" fmla="*/ 69 h 213"/>
                <a:gd name="T62" fmla="*/ 288 w 383"/>
                <a:gd name="T63" fmla="*/ 54 h 213"/>
                <a:gd name="T64" fmla="*/ 313 w 383"/>
                <a:gd name="T65" fmla="*/ 33 h 213"/>
                <a:gd name="T66" fmla="*/ 338 w 383"/>
                <a:gd name="T67" fmla="*/ 9 h 213"/>
                <a:gd name="T68" fmla="*/ 366 w 383"/>
                <a:gd name="T6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3" h="213">
                  <a:moveTo>
                    <a:pt x="366" y="0"/>
                  </a:moveTo>
                  <a:lnTo>
                    <a:pt x="368" y="8"/>
                  </a:lnTo>
                  <a:lnTo>
                    <a:pt x="372" y="16"/>
                  </a:lnTo>
                  <a:lnTo>
                    <a:pt x="375" y="25"/>
                  </a:lnTo>
                  <a:lnTo>
                    <a:pt x="379" y="33"/>
                  </a:lnTo>
                  <a:lnTo>
                    <a:pt x="382" y="41"/>
                  </a:lnTo>
                  <a:lnTo>
                    <a:pt x="383" y="50"/>
                  </a:lnTo>
                  <a:lnTo>
                    <a:pt x="382" y="59"/>
                  </a:lnTo>
                  <a:lnTo>
                    <a:pt x="379" y="66"/>
                  </a:lnTo>
                  <a:lnTo>
                    <a:pt x="366" y="79"/>
                  </a:lnTo>
                  <a:lnTo>
                    <a:pt x="352" y="91"/>
                  </a:lnTo>
                  <a:lnTo>
                    <a:pt x="338" y="103"/>
                  </a:lnTo>
                  <a:lnTo>
                    <a:pt x="324" y="113"/>
                  </a:lnTo>
                  <a:lnTo>
                    <a:pt x="296" y="130"/>
                  </a:lnTo>
                  <a:lnTo>
                    <a:pt x="266" y="146"/>
                  </a:lnTo>
                  <a:lnTo>
                    <a:pt x="236" y="161"/>
                  </a:lnTo>
                  <a:lnTo>
                    <a:pt x="204" y="175"/>
                  </a:lnTo>
                  <a:lnTo>
                    <a:pt x="173" y="187"/>
                  </a:lnTo>
                  <a:lnTo>
                    <a:pt x="143" y="200"/>
                  </a:lnTo>
                  <a:lnTo>
                    <a:pt x="126" y="202"/>
                  </a:lnTo>
                  <a:lnTo>
                    <a:pt x="109" y="205"/>
                  </a:lnTo>
                  <a:lnTo>
                    <a:pt x="94" y="208"/>
                  </a:lnTo>
                  <a:lnTo>
                    <a:pt x="78" y="209"/>
                  </a:lnTo>
                  <a:lnTo>
                    <a:pt x="63" y="212"/>
                  </a:lnTo>
                  <a:lnTo>
                    <a:pt x="48" y="213"/>
                  </a:lnTo>
                  <a:lnTo>
                    <a:pt x="32" y="213"/>
                  </a:lnTo>
                  <a:lnTo>
                    <a:pt x="17" y="211"/>
                  </a:lnTo>
                  <a:lnTo>
                    <a:pt x="14" y="206"/>
                  </a:lnTo>
                  <a:lnTo>
                    <a:pt x="11" y="202"/>
                  </a:lnTo>
                  <a:lnTo>
                    <a:pt x="8" y="196"/>
                  </a:lnTo>
                  <a:lnTo>
                    <a:pt x="7" y="192"/>
                  </a:lnTo>
                  <a:lnTo>
                    <a:pt x="7" y="186"/>
                  </a:lnTo>
                  <a:lnTo>
                    <a:pt x="6" y="180"/>
                  </a:lnTo>
                  <a:lnTo>
                    <a:pt x="3" y="174"/>
                  </a:lnTo>
                  <a:lnTo>
                    <a:pt x="0" y="170"/>
                  </a:lnTo>
                  <a:lnTo>
                    <a:pt x="21" y="165"/>
                  </a:lnTo>
                  <a:lnTo>
                    <a:pt x="42" y="161"/>
                  </a:lnTo>
                  <a:lnTo>
                    <a:pt x="62" y="155"/>
                  </a:lnTo>
                  <a:lnTo>
                    <a:pt x="81" y="148"/>
                  </a:lnTo>
                  <a:lnTo>
                    <a:pt x="101" y="142"/>
                  </a:lnTo>
                  <a:lnTo>
                    <a:pt x="120" y="135"/>
                  </a:lnTo>
                  <a:lnTo>
                    <a:pt x="141" y="127"/>
                  </a:lnTo>
                  <a:lnTo>
                    <a:pt x="161" y="123"/>
                  </a:lnTo>
                  <a:lnTo>
                    <a:pt x="166" y="119"/>
                  </a:lnTo>
                  <a:lnTo>
                    <a:pt x="172" y="116"/>
                  </a:lnTo>
                  <a:lnTo>
                    <a:pt x="178" y="113"/>
                  </a:lnTo>
                  <a:lnTo>
                    <a:pt x="182" y="110"/>
                  </a:lnTo>
                  <a:lnTo>
                    <a:pt x="187" y="107"/>
                  </a:lnTo>
                  <a:lnTo>
                    <a:pt x="193" y="103"/>
                  </a:lnTo>
                  <a:lnTo>
                    <a:pt x="199" y="100"/>
                  </a:lnTo>
                  <a:lnTo>
                    <a:pt x="203" y="94"/>
                  </a:lnTo>
                  <a:lnTo>
                    <a:pt x="210" y="95"/>
                  </a:lnTo>
                  <a:lnTo>
                    <a:pt x="215" y="95"/>
                  </a:lnTo>
                  <a:lnTo>
                    <a:pt x="221" y="94"/>
                  </a:lnTo>
                  <a:lnTo>
                    <a:pt x="225" y="91"/>
                  </a:lnTo>
                  <a:lnTo>
                    <a:pt x="229" y="88"/>
                  </a:lnTo>
                  <a:lnTo>
                    <a:pt x="235" y="85"/>
                  </a:lnTo>
                  <a:lnTo>
                    <a:pt x="239" y="81"/>
                  </a:lnTo>
                  <a:lnTo>
                    <a:pt x="243" y="78"/>
                  </a:lnTo>
                  <a:lnTo>
                    <a:pt x="252" y="76"/>
                  </a:lnTo>
                  <a:lnTo>
                    <a:pt x="260" y="73"/>
                  </a:lnTo>
                  <a:lnTo>
                    <a:pt x="267" y="69"/>
                  </a:lnTo>
                  <a:lnTo>
                    <a:pt x="274" y="65"/>
                  </a:lnTo>
                  <a:lnTo>
                    <a:pt x="288" y="54"/>
                  </a:lnTo>
                  <a:lnTo>
                    <a:pt x="301" y="44"/>
                  </a:lnTo>
                  <a:lnTo>
                    <a:pt x="313" y="33"/>
                  </a:lnTo>
                  <a:lnTo>
                    <a:pt x="326" y="21"/>
                  </a:lnTo>
                  <a:lnTo>
                    <a:pt x="338" y="9"/>
                  </a:lnTo>
                  <a:lnTo>
                    <a:pt x="352" y="0"/>
                  </a:lnTo>
                  <a:lnTo>
                    <a:pt x="366"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75" name="Freeform 11"/>
            <p:cNvSpPr>
              <a:spLocks/>
            </p:cNvSpPr>
            <p:nvPr/>
          </p:nvSpPr>
          <p:spPr bwMode="auto">
            <a:xfrm>
              <a:off x="4950" y="1179"/>
              <a:ext cx="195" cy="113"/>
            </a:xfrm>
            <a:custGeom>
              <a:avLst/>
              <a:gdLst>
                <a:gd name="T0" fmla="*/ 382 w 390"/>
                <a:gd name="T1" fmla="*/ 54 h 224"/>
                <a:gd name="T2" fmla="*/ 364 w 390"/>
                <a:gd name="T3" fmla="*/ 70 h 224"/>
                <a:gd name="T4" fmla="*/ 345 w 390"/>
                <a:gd name="T5" fmla="*/ 86 h 224"/>
                <a:gd name="T6" fmla="*/ 327 w 390"/>
                <a:gd name="T7" fmla="*/ 100 h 224"/>
                <a:gd name="T8" fmla="*/ 308 w 390"/>
                <a:gd name="T9" fmla="*/ 102 h 224"/>
                <a:gd name="T10" fmla="*/ 284 w 390"/>
                <a:gd name="T11" fmla="*/ 96 h 224"/>
                <a:gd name="T12" fmla="*/ 259 w 390"/>
                <a:gd name="T13" fmla="*/ 96 h 224"/>
                <a:gd name="T14" fmla="*/ 235 w 390"/>
                <a:gd name="T15" fmla="*/ 103 h 224"/>
                <a:gd name="T16" fmla="*/ 220 w 390"/>
                <a:gd name="T17" fmla="*/ 113 h 224"/>
                <a:gd name="T18" fmla="*/ 213 w 390"/>
                <a:gd name="T19" fmla="*/ 129 h 224"/>
                <a:gd name="T20" fmla="*/ 211 w 390"/>
                <a:gd name="T21" fmla="*/ 145 h 224"/>
                <a:gd name="T22" fmla="*/ 213 w 390"/>
                <a:gd name="T23" fmla="*/ 163 h 224"/>
                <a:gd name="T24" fmla="*/ 197 w 390"/>
                <a:gd name="T25" fmla="*/ 180 h 224"/>
                <a:gd name="T26" fmla="*/ 165 w 390"/>
                <a:gd name="T27" fmla="*/ 198 h 224"/>
                <a:gd name="T28" fmla="*/ 130 w 390"/>
                <a:gd name="T29" fmla="*/ 211 h 224"/>
                <a:gd name="T30" fmla="*/ 105 w 390"/>
                <a:gd name="T31" fmla="*/ 216 h 224"/>
                <a:gd name="T32" fmla="*/ 87 w 390"/>
                <a:gd name="T33" fmla="*/ 216 h 224"/>
                <a:gd name="T34" fmla="*/ 70 w 390"/>
                <a:gd name="T35" fmla="*/ 213 h 224"/>
                <a:gd name="T36" fmla="*/ 56 w 390"/>
                <a:gd name="T37" fmla="*/ 217 h 224"/>
                <a:gd name="T38" fmla="*/ 44 w 390"/>
                <a:gd name="T39" fmla="*/ 223 h 224"/>
                <a:gd name="T40" fmla="*/ 30 w 390"/>
                <a:gd name="T41" fmla="*/ 224 h 224"/>
                <a:gd name="T42" fmla="*/ 21 w 390"/>
                <a:gd name="T43" fmla="*/ 214 h 224"/>
                <a:gd name="T44" fmla="*/ 16 w 390"/>
                <a:gd name="T45" fmla="*/ 198 h 224"/>
                <a:gd name="T46" fmla="*/ 10 w 390"/>
                <a:gd name="T47" fmla="*/ 185 h 224"/>
                <a:gd name="T48" fmla="*/ 3 w 390"/>
                <a:gd name="T49" fmla="*/ 170 h 224"/>
                <a:gd name="T50" fmla="*/ 17 w 390"/>
                <a:gd name="T51" fmla="*/ 162 h 224"/>
                <a:gd name="T52" fmla="*/ 48 w 390"/>
                <a:gd name="T53" fmla="*/ 156 h 224"/>
                <a:gd name="T54" fmla="*/ 81 w 390"/>
                <a:gd name="T55" fmla="*/ 148 h 224"/>
                <a:gd name="T56" fmla="*/ 115 w 390"/>
                <a:gd name="T57" fmla="*/ 141 h 224"/>
                <a:gd name="T58" fmla="*/ 146 w 390"/>
                <a:gd name="T59" fmla="*/ 129 h 224"/>
                <a:gd name="T60" fmla="*/ 176 w 390"/>
                <a:gd name="T61" fmla="*/ 116 h 224"/>
                <a:gd name="T62" fmla="*/ 208 w 390"/>
                <a:gd name="T63" fmla="*/ 105 h 224"/>
                <a:gd name="T64" fmla="*/ 238 w 390"/>
                <a:gd name="T65" fmla="*/ 89 h 224"/>
                <a:gd name="T66" fmla="*/ 267 w 390"/>
                <a:gd name="T67" fmla="*/ 71 h 224"/>
                <a:gd name="T68" fmla="*/ 298 w 390"/>
                <a:gd name="T69" fmla="*/ 55 h 224"/>
                <a:gd name="T70" fmla="*/ 327 w 390"/>
                <a:gd name="T71" fmla="*/ 33 h 224"/>
                <a:gd name="T72" fmla="*/ 355 w 390"/>
                <a:gd name="T73" fmla="*/ 11 h 224"/>
                <a:gd name="T74" fmla="*/ 366 w 390"/>
                <a:gd name="T75" fmla="*/ 2 h 224"/>
                <a:gd name="T76" fmla="*/ 366 w 390"/>
                <a:gd name="T77" fmla="*/ 10 h 224"/>
                <a:gd name="T78" fmla="*/ 371 w 390"/>
                <a:gd name="T79" fmla="*/ 19 h 224"/>
                <a:gd name="T80" fmla="*/ 382 w 390"/>
                <a:gd name="T81" fmla="*/ 29 h 224"/>
                <a:gd name="T82" fmla="*/ 389 w 390"/>
                <a:gd name="T8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0" h="224">
                  <a:moveTo>
                    <a:pt x="390" y="46"/>
                  </a:moveTo>
                  <a:lnTo>
                    <a:pt x="382" y="54"/>
                  </a:lnTo>
                  <a:lnTo>
                    <a:pt x="373" y="62"/>
                  </a:lnTo>
                  <a:lnTo>
                    <a:pt x="364" y="70"/>
                  </a:lnTo>
                  <a:lnTo>
                    <a:pt x="355" y="78"/>
                  </a:lnTo>
                  <a:lnTo>
                    <a:pt x="345" y="86"/>
                  </a:lnTo>
                  <a:lnTo>
                    <a:pt x="336" y="93"/>
                  </a:lnTo>
                  <a:lnTo>
                    <a:pt x="327" y="100"/>
                  </a:lnTo>
                  <a:lnTo>
                    <a:pt x="317" y="108"/>
                  </a:lnTo>
                  <a:lnTo>
                    <a:pt x="308" y="102"/>
                  </a:lnTo>
                  <a:lnTo>
                    <a:pt x="295" y="97"/>
                  </a:lnTo>
                  <a:lnTo>
                    <a:pt x="284" y="96"/>
                  </a:lnTo>
                  <a:lnTo>
                    <a:pt x="271" y="94"/>
                  </a:lnTo>
                  <a:lnTo>
                    <a:pt x="259" y="96"/>
                  </a:lnTo>
                  <a:lnTo>
                    <a:pt x="246" y="99"/>
                  </a:lnTo>
                  <a:lnTo>
                    <a:pt x="235" y="103"/>
                  </a:lnTo>
                  <a:lnTo>
                    <a:pt x="224" y="108"/>
                  </a:lnTo>
                  <a:lnTo>
                    <a:pt x="220" y="113"/>
                  </a:lnTo>
                  <a:lnTo>
                    <a:pt x="215" y="121"/>
                  </a:lnTo>
                  <a:lnTo>
                    <a:pt x="213" y="129"/>
                  </a:lnTo>
                  <a:lnTo>
                    <a:pt x="211" y="138"/>
                  </a:lnTo>
                  <a:lnTo>
                    <a:pt x="211" y="145"/>
                  </a:lnTo>
                  <a:lnTo>
                    <a:pt x="211" y="154"/>
                  </a:lnTo>
                  <a:lnTo>
                    <a:pt x="213" y="163"/>
                  </a:lnTo>
                  <a:lnTo>
                    <a:pt x="214" y="172"/>
                  </a:lnTo>
                  <a:lnTo>
                    <a:pt x="197" y="180"/>
                  </a:lnTo>
                  <a:lnTo>
                    <a:pt x="182" y="189"/>
                  </a:lnTo>
                  <a:lnTo>
                    <a:pt x="165" y="198"/>
                  </a:lnTo>
                  <a:lnTo>
                    <a:pt x="148" y="205"/>
                  </a:lnTo>
                  <a:lnTo>
                    <a:pt x="130" y="211"/>
                  </a:lnTo>
                  <a:lnTo>
                    <a:pt x="113" y="214"/>
                  </a:lnTo>
                  <a:lnTo>
                    <a:pt x="105" y="216"/>
                  </a:lnTo>
                  <a:lnTo>
                    <a:pt x="95" y="216"/>
                  </a:lnTo>
                  <a:lnTo>
                    <a:pt x="87" y="216"/>
                  </a:lnTo>
                  <a:lnTo>
                    <a:pt x="78" y="214"/>
                  </a:lnTo>
                  <a:lnTo>
                    <a:pt x="70" y="213"/>
                  </a:lnTo>
                  <a:lnTo>
                    <a:pt x="63" y="214"/>
                  </a:lnTo>
                  <a:lnTo>
                    <a:pt x="56" y="217"/>
                  </a:lnTo>
                  <a:lnTo>
                    <a:pt x="49" y="220"/>
                  </a:lnTo>
                  <a:lnTo>
                    <a:pt x="44" y="223"/>
                  </a:lnTo>
                  <a:lnTo>
                    <a:pt x="37" y="224"/>
                  </a:lnTo>
                  <a:lnTo>
                    <a:pt x="30" y="224"/>
                  </a:lnTo>
                  <a:lnTo>
                    <a:pt x="23" y="221"/>
                  </a:lnTo>
                  <a:lnTo>
                    <a:pt x="21" y="214"/>
                  </a:lnTo>
                  <a:lnTo>
                    <a:pt x="18" y="207"/>
                  </a:lnTo>
                  <a:lnTo>
                    <a:pt x="16" y="198"/>
                  </a:lnTo>
                  <a:lnTo>
                    <a:pt x="13" y="192"/>
                  </a:lnTo>
                  <a:lnTo>
                    <a:pt x="10" y="185"/>
                  </a:lnTo>
                  <a:lnTo>
                    <a:pt x="6" y="178"/>
                  </a:lnTo>
                  <a:lnTo>
                    <a:pt x="3" y="170"/>
                  </a:lnTo>
                  <a:lnTo>
                    <a:pt x="0" y="163"/>
                  </a:lnTo>
                  <a:lnTo>
                    <a:pt x="17" y="162"/>
                  </a:lnTo>
                  <a:lnTo>
                    <a:pt x="32" y="159"/>
                  </a:lnTo>
                  <a:lnTo>
                    <a:pt x="48" y="156"/>
                  </a:lnTo>
                  <a:lnTo>
                    <a:pt x="65" y="151"/>
                  </a:lnTo>
                  <a:lnTo>
                    <a:pt x="81" y="148"/>
                  </a:lnTo>
                  <a:lnTo>
                    <a:pt x="98" y="144"/>
                  </a:lnTo>
                  <a:lnTo>
                    <a:pt x="115" y="141"/>
                  </a:lnTo>
                  <a:lnTo>
                    <a:pt x="132" y="138"/>
                  </a:lnTo>
                  <a:lnTo>
                    <a:pt x="146" y="129"/>
                  </a:lnTo>
                  <a:lnTo>
                    <a:pt x="161" y="122"/>
                  </a:lnTo>
                  <a:lnTo>
                    <a:pt x="176" y="116"/>
                  </a:lnTo>
                  <a:lnTo>
                    <a:pt x="193" y="110"/>
                  </a:lnTo>
                  <a:lnTo>
                    <a:pt x="208" y="105"/>
                  </a:lnTo>
                  <a:lnTo>
                    <a:pt x="222" y="97"/>
                  </a:lnTo>
                  <a:lnTo>
                    <a:pt x="238" y="89"/>
                  </a:lnTo>
                  <a:lnTo>
                    <a:pt x="250" y="77"/>
                  </a:lnTo>
                  <a:lnTo>
                    <a:pt x="267" y="71"/>
                  </a:lnTo>
                  <a:lnTo>
                    <a:pt x="282" y="64"/>
                  </a:lnTo>
                  <a:lnTo>
                    <a:pt x="298" y="55"/>
                  </a:lnTo>
                  <a:lnTo>
                    <a:pt x="313" y="45"/>
                  </a:lnTo>
                  <a:lnTo>
                    <a:pt x="327" y="33"/>
                  </a:lnTo>
                  <a:lnTo>
                    <a:pt x="341" y="23"/>
                  </a:lnTo>
                  <a:lnTo>
                    <a:pt x="355" y="11"/>
                  </a:lnTo>
                  <a:lnTo>
                    <a:pt x="368" y="0"/>
                  </a:lnTo>
                  <a:lnTo>
                    <a:pt x="366" y="2"/>
                  </a:lnTo>
                  <a:lnTo>
                    <a:pt x="366" y="7"/>
                  </a:lnTo>
                  <a:lnTo>
                    <a:pt x="366" y="10"/>
                  </a:lnTo>
                  <a:lnTo>
                    <a:pt x="368" y="13"/>
                  </a:lnTo>
                  <a:lnTo>
                    <a:pt x="371" y="19"/>
                  </a:lnTo>
                  <a:lnTo>
                    <a:pt x="376" y="24"/>
                  </a:lnTo>
                  <a:lnTo>
                    <a:pt x="382" y="29"/>
                  </a:lnTo>
                  <a:lnTo>
                    <a:pt x="386" y="35"/>
                  </a:lnTo>
                  <a:lnTo>
                    <a:pt x="389" y="40"/>
                  </a:lnTo>
                  <a:lnTo>
                    <a:pt x="390" y="46"/>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80" name="Freeform 16"/>
            <p:cNvSpPr>
              <a:spLocks/>
            </p:cNvSpPr>
            <p:nvPr/>
          </p:nvSpPr>
          <p:spPr bwMode="auto">
            <a:xfrm>
              <a:off x="5074" y="1214"/>
              <a:ext cx="143" cy="206"/>
            </a:xfrm>
            <a:custGeom>
              <a:avLst/>
              <a:gdLst>
                <a:gd name="T0" fmla="*/ 214 w 286"/>
                <a:gd name="T1" fmla="*/ 35 h 413"/>
                <a:gd name="T2" fmla="*/ 249 w 286"/>
                <a:gd name="T3" fmla="*/ 94 h 413"/>
                <a:gd name="T4" fmla="*/ 274 w 286"/>
                <a:gd name="T5" fmla="*/ 155 h 413"/>
                <a:gd name="T6" fmla="*/ 285 w 286"/>
                <a:gd name="T7" fmla="*/ 222 h 413"/>
                <a:gd name="T8" fmla="*/ 284 w 286"/>
                <a:gd name="T9" fmla="*/ 290 h 413"/>
                <a:gd name="T10" fmla="*/ 271 w 286"/>
                <a:gd name="T11" fmla="*/ 347 h 413"/>
                <a:gd name="T12" fmla="*/ 256 w 286"/>
                <a:gd name="T13" fmla="*/ 385 h 413"/>
                <a:gd name="T14" fmla="*/ 236 w 286"/>
                <a:gd name="T15" fmla="*/ 409 h 413"/>
                <a:gd name="T16" fmla="*/ 218 w 286"/>
                <a:gd name="T17" fmla="*/ 413 h 413"/>
                <a:gd name="T18" fmla="*/ 198 w 286"/>
                <a:gd name="T19" fmla="*/ 413 h 413"/>
                <a:gd name="T20" fmla="*/ 180 w 286"/>
                <a:gd name="T21" fmla="*/ 407 h 413"/>
                <a:gd name="T22" fmla="*/ 177 w 286"/>
                <a:gd name="T23" fmla="*/ 390 h 413"/>
                <a:gd name="T24" fmla="*/ 175 w 286"/>
                <a:gd name="T25" fmla="*/ 377 h 413"/>
                <a:gd name="T26" fmla="*/ 173 w 286"/>
                <a:gd name="T27" fmla="*/ 362 h 413"/>
                <a:gd name="T28" fmla="*/ 179 w 286"/>
                <a:gd name="T29" fmla="*/ 331 h 413"/>
                <a:gd name="T30" fmla="*/ 177 w 286"/>
                <a:gd name="T31" fmla="*/ 290 h 413"/>
                <a:gd name="T32" fmla="*/ 169 w 286"/>
                <a:gd name="T33" fmla="*/ 267 h 413"/>
                <a:gd name="T34" fmla="*/ 152 w 286"/>
                <a:gd name="T35" fmla="*/ 254 h 413"/>
                <a:gd name="T36" fmla="*/ 133 w 286"/>
                <a:gd name="T37" fmla="*/ 247 h 413"/>
                <a:gd name="T38" fmla="*/ 110 w 286"/>
                <a:gd name="T39" fmla="*/ 247 h 413"/>
                <a:gd name="T40" fmla="*/ 88 w 286"/>
                <a:gd name="T41" fmla="*/ 260 h 413"/>
                <a:gd name="T42" fmla="*/ 70 w 286"/>
                <a:gd name="T43" fmla="*/ 290 h 413"/>
                <a:gd name="T44" fmla="*/ 54 w 286"/>
                <a:gd name="T45" fmla="*/ 343 h 413"/>
                <a:gd name="T46" fmla="*/ 40 w 286"/>
                <a:gd name="T47" fmla="*/ 368 h 413"/>
                <a:gd name="T48" fmla="*/ 24 w 286"/>
                <a:gd name="T49" fmla="*/ 374 h 413"/>
                <a:gd name="T50" fmla="*/ 10 w 286"/>
                <a:gd name="T51" fmla="*/ 371 h 413"/>
                <a:gd name="T52" fmla="*/ 0 w 286"/>
                <a:gd name="T53" fmla="*/ 368 h 413"/>
                <a:gd name="T54" fmla="*/ 15 w 286"/>
                <a:gd name="T55" fmla="*/ 331 h 413"/>
                <a:gd name="T56" fmla="*/ 24 w 286"/>
                <a:gd name="T57" fmla="*/ 293 h 413"/>
                <a:gd name="T58" fmla="*/ 32 w 286"/>
                <a:gd name="T59" fmla="*/ 276 h 413"/>
                <a:gd name="T60" fmla="*/ 40 w 286"/>
                <a:gd name="T61" fmla="*/ 239 h 413"/>
                <a:gd name="T62" fmla="*/ 49 w 286"/>
                <a:gd name="T63" fmla="*/ 194 h 413"/>
                <a:gd name="T64" fmla="*/ 56 w 286"/>
                <a:gd name="T65" fmla="*/ 150 h 413"/>
                <a:gd name="T66" fmla="*/ 61 w 286"/>
                <a:gd name="T67" fmla="*/ 129 h 413"/>
                <a:gd name="T68" fmla="*/ 71 w 286"/>
                <a:gd name="T69" fmla="*/ 107 h 413"/>
                <a:gd name="T70" fmla="*/ 74 w 286"/>
                <a:gd name="T71" fmla="*/ 86 h 413"/>
                <a:gd name="T72" fmla="*/ 80 w 286"/>
                <a:gd name="T73" fmla="*/ 73 h 413"/>
                <a:gd name="T74" fmla="*/ 95 w 286"/>
                <a:gd name="T75" fmla="*/ 63 h 413"/>
                <a:gd name="T76" fmla="*/ 116 w 286"/>
                <a:gd name="T77" fmla="*/ 50 h 413"/>
                <a:gd name="T78" fmla="*/ 140 w 286"/>
                <a:gd name="T79" fmla="*/ 29 h 413"/>
                <a:gd name="T80" fmla="*/ 159 w 286"/>
                <a:gd name="T81" fmla="*/ 6 h 413"/>
                <a:gd name="T82" fmla="*/ 168 w 286"/>
                <a:gd name="T83" fmla="*/ 3 h 413"/>
                <a:gd name="T84" fmla="*/ 177 w 286"/>
                <a:gd name="T85" fmla="*/ 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6" h="413">
                  <a:moveTo>
                    <a:pt x="183" y="0"/>
                  </a:moveTo>
                  <a:lnTo>
                    <a:pt x="198" y="18"/>
                  </a:lnTo>
                  <a:lnTo>
                    <a:pt x="214" y="35"/>
                  </a:lnTo>
                  <a:lnTo>
                    <a:pt x="226" y="54"/>
                  </a:lnTo>
                  <a:lnTo>
                    <a:pt x="239" y="73"/>
                  </a:lnTo>
                  <a:lnTo>
                    <a:pt x="249" y="94"/>
                  </a:lnTo>
                  <a:lnTo>
                    <a:pt x="258" y="112"/>
                  </a:lnTo>
                  <a:lnTo>
                    <a:pt x="267" y="134"/>
                  </a:lnTo>
                  <a:lnTo>
                    <a:pt x="274" y="155"/>
                  </a:lnTo>
                  <a:lnTo>
                    <a:pt x="278" y="177"/>
                  </a:lnTo>
                  <a:lnTo>
                    <a:pt x="282" y="200"/>
                  </a:lnTo>
                  <a:lnTo>
                    <a:pt x="285" y="222"/>
                  </a:lnTo>
                  <a:lnTo>
                    <a:pt x="286" y="245"/>
                  </a:lnTo>
                  <a:lnTo>
                    <a:pt x="286" y="267"/>
                  </a:lnTo>
                  <a:lnTo>
                    <a:pt x="284" y="290"/>
                  </a:lnTo>
                  <a:lnTo>
                    <a:pt x="281" y="314"/>
                  </a:lnTo>
                  <a:lnTo>
                    <a:pt x="277" y="337"/>
                  </a:lnTo>
                  <a:lnTo>
                    <a:pt x="271" y="347"/>
                  </a:lnTo>
                  <a:lnTo>
                    <a:pt x="265" y="361"/>
                  </a:lnTo>
                  <a:lnTo>
                    <a:pt x="261" y="372"/>
                  </a:lnTo>
                  <a:lnTo>
                    <a:pt x="256" y="385"/>
                  </a:lnTo>
                  <a:lnTo>
                    <a:pt x="250" y="396"/>
                  </a:lnTo>
                  <a:lnTo>
                    <a:pt x="242" y="404"/>
                  </a:lnTo>
                  <a:lnTo>
                    <a:pt x="236" y="409"/>
                  </a:lnTo>
                  <a:lnTo>
                    <a:pt x="231" y="410"/>
                  </a:lnTo>
                  <a:lnTo>
                    <a:pt x="225" y="412"/>
                  </a:lnTo>
                  <a:lnTo>
                    <a:pt x="218" y="413"/>
                  </a:lnTo>
                  <a:lnTo>
                    <a:pt x="211" y="412"/>
                  </a:lnTo>
                  <a:lnTo>
                    <a:pt x="204" y="412"/>
                  </a:lnTo>
                  <a:lnTo>
                    <a:pt x="198" y="413"/>
                  </a:lnTo>
                  <a:lnTo>
                    <a:pt x="191" y="412"/>
                  </a:lnTo>
                  <a:lnTo>
                    <a:pt x="186" y="410"/>
                  </a:lnTo>
                  <a:lnTo>
                    <a:pt x="180" y="407"/>
                  </a:lnTo>
                  <a:lnTo>
                    <a:pt x="176" y="403"/>
                  </a:lnTo>
                  <a:lnTo>
                    <a:pt x="173" y="396"/>
                  </a:lnTo>
                  <a:lnTo>
                    <a:pt x="177" y="390"/>
                  </a:lnTo>
                  <a:lnTo>
                    <a:pt x="177" y="385"/>
                  </a:lnTo>
                  <a:lnTo>
                    <a:pt x="177" y="381"/>
                  </a:lnTo>
                  <a:lnTo>
                    <a:pt x="175" y="377"/>
                  </a:lnTo>
                  <a:lnTo>
                    <a:pt x="173" y="371"/>
                  </a:lnTo>
                  <a:lnTo>
                    <a:pt x="172" y="366"/>
                  </a:lnTo>
                  <a:lnTo>
                    <a:pt x="173" y="362"/>
                  </a:lnTo>
                  <a:lnTo>
                    <a:pt x="177" y="356"/>
                  </a:lnTo>
                  <a:lnTo>
                    <a:pt x="177" y="344"/>
                  </a:lnTo>
                  <a:lnTo>
                    <a:pt x="179" y="331"/>
                  </a:lnTo>
                  <a:lnTo>
                    <a:pt x="179" y="318"/>
                  </a:lnTo>
                  <a:lnTo>
                    <a:pt x="179" y="304"/>
                  </a:lnTo>
                  <a:lnTo>
                    <a:pt x="177" y="290"/>
                  </a:lnTo>
                  <a:lnTo>
                    <a:pt x="175" y="279"/>
                  </a:lnTo>
                  <a:lnTo>
                    <a:pt x="172" y="273"/>
                  </a:lnTo>
                  <a:lnTo>
                    <a:pt x="169" y="267"/>
                  </a:lnTo>
                  <a:lnTo>
                    <a:pt x="165" y="261"/>
                  </a:lnTo>
                  <a:lnTo>
                    <a:pt x="159" y="257"/>
                  </a:lnTo>
                  <a:lnTo>
                    <a:pt x="152" y="254"/>
                  </a:lnTo>
                  <a:lnTo>
                    <a:pt x="147" y="251"/>
                  </a:lnTo>
                  <a:lnTo>
                    <a:pt x="140" y="248"/>
                  </a:lnTo>
                  <a:lnTo>
                    <a:pt x="133" y="247"/>
                  </a:lnTo>
                  <a:lnTo>
                    <a:pt x="126" y="245"/>
                  </a:lnTo>
                  <a:lnTo>
                    <a:pt x="117" y="245"/>
                  </a:lnTo>
                  <a:lnTo>
                    <a:pt x="110" y="247"/>
                  </a:lnTo>
                  <a:lnTo>
                    <a:pt x="103" y="248"/>
                  </a:lnTo>
                  <a:lnTo>
                    <a:pt x="95" y="254"/>
                  </a:lnTo>
                  <a:lnTo>
                    <a:pt x="88" y="260"/>
                  </a:lnTo>
                  <a:lnTo>
                    <a:pt x="81" y="266"/>
                  </a:lnTo>
                  <a:lnTo>
                    <a:pt x="77" y="274"/>
                  </a:lnTo>
                  <a:lnTo>
                    <a:pt x="70" y="290"/>
                  </a:lnTo>
                  <a:lnTo>
                    <a:pt x="64" y="308"/>
                  </a:lnTo>
                  <a:lnTo>
                    <a:pt x="60" y="326"/>
                  </a:lnTo>
                  <a:lnTo>
                    <a:pt x="54" y="343"/>
                  </a:lnTo>
                  <a:lnTo>
                    <a:pt x="50" y="352"/>
                  </a:lnTo>
                  <a:lnTo>
                    <a:pt x="46" y="361"/>
                  </a:lnTo>
                  <a:lnTo>
                    <a:pt x="40" y="368"/>
                  </a:lnTo>
                  <a:lnTo>
                    <a:pt x="33" y="374"/>
                  </a:lnTo>
                  <a:lnTo>
                    <a:pt x="29" y="374"/>
                  </a:lnTo>
                  <a:lnTo>
                    <a:pt x="24" y="374"/>
                  </a:lnTo>
                  <a:lnTo>
                    <a:pt x="20" y="374"/>
                  </a:lnTo>
                  <a:lnTo>
                    <a:pt x="14" y="372"/>
                  </a:lnTo>
                  <a:lnTo>
                    <a:pt x="10" y="371"/>
                  </a:lnTo>
                  <a:lnTo>
                    <a:pt x="6" y="371"/>
                  </a:lnTo>
                  <a:lnTo>
                    <a:pt x="3" y="369"/>
                  </a:lnTo>
                  <a:lnTo>
                    <a:pt x="0" y="368"/>
                  </a:lnTo>
                  <a:lnTo>
                    <a:pt x="7" y="356"/>
                  </a:lnTo>
                  <a:lnTo>
                    <a:pt x="11" y="344"/>
                  </a:lnTo>
                  <a:lnTo>
                    <a:pt x="15" y="331"/>
                  </a:lnTo>
                  <a:lnTo>
                    <a:pt x="17" y="318"/>
                  </a:lnTo>
                  <a:lnTo>
                    <a:pt x="20" y="305"/>
                  </a:lnTo>
                  <a:lnTo>
                    <a:pt x="24" y="293"/>
                  </a:lnTo>
                  <a:lnTo>
                    <a:pt x="26" y="286"/>
                  </a:lnTo>
                  <a:lnTo>
                    <a:pt x="29" y="280"/>
                  </a:lnTo>
                  <a:lnTo>
                    <a:pt x="32" y="276"/>
                  </a:lnTo>
                  <a:lnTo>
                    <a:pt x="38" y="270"/>
                  </a:lnTo>
                  <a:lnTo>
                    <a:pt x="38" y="255"/>
                  </a:lnTo>
                  <a:lnTo>
                    <a:pt x="40" y="239"/>
                  </a:lnTo>
                  <a:lnTo>
                    <a:pt x="43" y="225"/>
                  </a:lnTo>
                  <a:lnTo>
                    <a:pt x="46" y="209"/>
                  </a:lnTo>
                  <a:lnTo>
                    <a:pt x="49" y="194"/>
                  </a:lnTo>
                  <a:lnTo>
                    <a:pt x="52" y="180"/>
                  </a:lnTo>
                  <a:lnTo>
                    <a:pt x="54" y="165"/>
                  </a:lnTo>
                  <a:lnTo>
                    <a:pt x="56" y="150"/>
                  </a:lnTo>
                  <a:lnTo>
                    <a:pt x="57" y="143"/>
                  </a:lnTo>
                  <a:lnTo>
                    <a:pt x="59" y="136"/>
                  </a:lnTo>
                  <a:lnTo>
                    <a:pt x="61" y="129"/>
                  </a:lnTo>
                  <a:lnTo>
                    <a:pt x="64" y="121"/>
                  </a:lnTo>
                  <a:lnTo>
                    <a:pt x="67" y="114"/>
                  </a:lnTo>
                  <a:lnTo>
                    <a:pt x="71" y="107"/>
                  </a:lnTo>
                  <a:lnTo>
                    <a:pt x="74" y="99"/>
                  </a:lnTo>
                  <a:lnTo>
                    <a:pt x="77" y="92"/>
                  </a:lnTo>
                  <a:lnTo>
                    <a:pt x="74" y="86"/>
                  </a:lnTo>
                  <a:lnTo>
                    <a:pt x="73" y="80"/>
                  </a:lnTo>
                  <a:lnTo>
                    <a:pt x="75" y="76"/>
                  </a:lnTo>
                  <a:lnTo>
                    <a:pt x="80" y="73"/>
                  </a:lnTo>
                  <a:lnTo>
                    <a:pt x="84" y="70"/>
                  </a:lnTo>
                  <a:lnTo>
                    <a:pt x="89" y="66"/>
                  </a:lnTo>
                  <a:lnTo>
                    <a:pt x="95" y="63"/>
                  </a:lnTo>
                  <a:lnTo>
                    <a:pt x="98" y="59"/>
                  </a:lnTo>
                  <a:lnTo>
                    <a:pt x="108" y="54"/>
                  </a:lnTo>
                  <a:lnTo>
                    <a:pt x="116" y="50"/>
                  </a:lnTo>
                  <a:lnTo>
                    <a:pt x="124" y="44"/>
                  </a:lnTo>
                  <a:lnTo>
                    <a:pt x="133" y="37"/>
                  </a:lnTo>
                  <a:lnTo>
                    <a:pt x="140" y="29"/>
                  </a:lnTo>
                  <a:lnTo>
                    <a:pt x="147" y="22"/>
                  </a:lnTo>
                  <a:lnTo>
                    <a:pt x="154" y="15"/>
                  </a:lnTo>
                  <a:lnTo>
                    <a:pt x="159" y="6"/>
                  </a:lnTo>
                  <a:lnTo>
                    <a:pt x="162" y="6"/>
                  </a:lnTo>
                  <a:lnTo>
                    <a:pt x="165" y="5"/>
                  </a:lnTo>
                  <a:lnTo>
                    <a:pt x="168" y="3"/>
                  </a:lnTo>
                  <a:lnTo>
                    <a:pt x="170" y="2"/>
                  </a:lnTo>
                  <a:lnTo>
                    <a:pt x="173" y="2"/>
                  </a:lnTo>
                  <a:lnTo>
                    <a:pt x="177" y="0"/>
                  </a:lnTo>
                  <a:lnTo>
                    <a:pt x="180" y="0"/>
                  </a:lnTo>
                  <a:lnTo>
                    <a:pt x="183" y="0"/>
                  </a:lnTo>
                  <a:close/>
                </a:path>
              </a:pathLst>
            </a:custGeom>
            <a:solidFill>
              <a:srgbClr val="CC99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83" name="Freeform 19"/>
            <p:cNvSpPr>
              <a:spLocks/>
            </p:cNvSpPr>
            <p:nvPr/>
          </p:nvSpPr>
          <p:spPr bwMode="auto">
            <a:xfrm>
              <a:off x="5070" y="1238"/>
              <a:ext cx="29" cy="28"/>
            </a:xfrm>
            <a:custGeom>
              <a:avLst/>
              <a:gdLst>
                <a:gd name="T0" fmla="*/ 53 w 58"/>
                <a:gd name="T1" fmla="*/ 8 h 57"/>
                <a:gd name="T2" fmla="*/ 48 w 58"/>
                <a:gd name="T3" fmla="*/ 12 h 57"/>
                <a:gd name="T4" fmla="*/ 46 w 58"/>
                <a:gd name="T5" fmla="*/ 15 h 57"/>
                <a:gd name="T6" fmla="*/ 44 w 58"/>
                <a:gd name="T7" fmla="*/ 18 h 57"/>
                <a:gd name="T8" fmla="*/ 44 w 58"/>
                <a:gd name="T9" fmla="*/ 19 h 57"/>
                <a:gd name="T10" fmla="*/ 46 w 58"/>
                <a:gd name="T11" fmla="*/ 25 h 57"/>
                <a:gd name="T12" fmla="*/ 50 w 58"/>
                <a:gd name="T13" fmla="*/ 29 h 57"/>
                <a:gd name="T14" fmla="*/ 54 w 58"/>
                <a:gd name="T15" fmla="*/ 34 h 57"/>
                <a:gd name="T16" fmla="*/ 57 w 58"/>
                <a:gd name="T17" fmla="*/ 40 h 57"/>
                <a:gd name="T18" fmla="*/ 58 w 58"/>
                <a:gd name="T19" fmla="*/ 43 h 57"/>
                <a:gd name="T20" fmla="*/ 57 w 58"/>
                <a:gd name="T21" fmla="*/ 46 h 57"/>
                <a:gd name="T22" fmla="*/ 55 w 58"/>
                <a:gd name="T23" fmla="*/ 48 h 57"/>
                <a:gd name="T24" fmla="*/ 53 w 58"/>
                <a:gd name="T25" fmla="*/ 53 h 57"/>
                <a:gd name="T26" fmla="*/ 47 w 58"/>
                <a:gd name="T27" fmla="*/ 54 h 57"/>
                <a:gd name="T28" fmla="*/ 41 w 58"/>
                <a:gd name="T29" fmla="*/ 54 h 57"/>
                <a:gd name="T30" fmla="*/ 36 w 58"/>
                <a:gd name="T31" fmla="*/ 56 h 57"/>
                <a:gd name="T32" fmla="*/ 30 w 58"/>
                <a:gd name="T33" fmla="*/ 57 h 57"/>
                <a:gd name="T34" fmla="*/ 25 w 58"/>
                <a:gd name="T35" fmla="*/ 57 h 57"/>
                <a:gd name="T36" fmla="*/ 21 w 58"/>
                <a:gd name="T37" fmla="*/ 54 h 57"/>
                <a:gd name="T38" fmla="*/ 18 w 58"/>
                <a:gd name="T39" fmla="*/ 51 h 57"/>
                <a:gd name="T40" fmla="*/ 15 w 58"/>
                <a:gd name="T41" fmla="*/ 44 h 57"/>
                <a:gd name="T42" fmla="*/ 9 w 58"/>
                <a:gd name="T43" fmla="*/ 44 h 57"/>
                <a:gd name="T44" fmla="*/ 7 w 58"/>
                <a:gd name="T45" fmla="*/ 43 h 57"/>
                <a:gd name="T46" fmla="*/ 4 w 58"/>
                <a:gd name="T47" fmla="*/ 38 h 57"/>
                <a:gd name="T48" fmla="*/ 2 w 58"/>
                <a:gd name="T49" fmla="*/ 34 h 57"/>
                <a:gd name="T50" fmla="*/ 2 w 58"/>
                <a:gd name="T51" fmla="*/ 29 h 57"/>
                <a:gd name="T52" fmla="*/ 2 w 58"/>
                <a:gd name="T53" fmla="*/ 24 h 57"/>
                <a:gd name="T54" fmla="*/ 1 w 58"/>
                <a:gd name="T55" fmla="*/ 18 h 57"/>
                <a:gd name="T56" fmla="*/ 0 w 58"/>
                <a:gd name="T57" fmla="*/ 15 h 57"/>
                <a:gd name="T58" fmla="*/ 2 w 58"/>
                <a:gd name="T59" fmla="*/ 12 h 57"/>
                <a:gd name="T60" fmla="*/ 4 w 58"/>
                <a:gd name="T61" fmla="*/ 9 h 57"/>
                <a:gd name="T62" fmla="*/ 7 w 58"/>
                <a:gd name="T63" fmla="*/ 8 h 57"/>
                <a:gd name="T64" fmla="*/ 11 w 58"/>
                <a:gd name="T65" fmla="*/ 6 h 57"/>
                <a:gd name="T66" fmla="*/ 14 w 58"/>
                <a:gd name="T67" fmla="*/ 5 h 57"/>
                <a:gd name="T68" fmla="*/ 16 w 58"/>
                <a:gd name="T69" fmla="*/ 3 h 57"/>
                <a:gd name="T70" fmla="*/ 21 w 58"/>
                <a:gd name="T71" fmla="*/ 2 h 57"/>
                <a:gd name="T72" fmla="*/ 23 w 58"/>
                <a:gd name="T73" fmla="*/ 0 h 57"/>
                <a:gd name="T74" fmla="*/ 28 w 58"/>
                <a:gd name="T75" fmla="*/ 0 h 57"/>
                <a:gd name="T76" fmla="*/ 32 w 58"/>
                <a:gd name="T77" fmla="*/ 0 h 57"/>
                <a:gd name="T78" fmla="*/ 36 w 58"/>
                <a:gd name="T79" fmla="*/ 0 h 57"/>
                <a:gd name="T80" fmla="*/ 39 w 58"/>
                <a:gd name="T81" fmla="*/ 2 h 57"/>
                <a:gd name="T82" fmla="*/ 43 w 58"/>
                <a:gd name="T83" fmla="*/ 3 h 57"/>
                <a:gd name="T84" fmla="*/ 47 w 58"/>
                <a:gd name="T85" fmla="*/ 5 h 57"/>
                <a:gd name="T86" fmla="*/ 50 w 58"/>
                <a:gd name="T87" fmla="*/ 6 h 57"/>
                <a:gd name="T88" fmla="*/ 53 w 58"/>
                <a:gd name="T8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 h="57">
                  <a:moveTo>
                    <a:pt x="53" y="8"/>
                  </a:moveTo>
                  <a:lnTo>
                    <a:pt x="48" y="12"/>
                  </a:lnTo>
                  <a:lnTo>
                    <a:pt x="46" y="15"/>
                  </a:lnTo>
                  <a:lnTo>
                    <a:pt x="44" y="18"/>
                  </a:lnTo>
                  <a:lnTo>
                    <a:pt x="44" y="19"/>
                  </a:lnTo>
                  <a:lnTo>
                    <a:pt x="46" y="25"/>
                  </a:lnTo>
                  <a:lnTo>
                    <a:pt x="50" y="29"/>
                  </a:lnTo>
                  <a:lnTo>
                    <a:pt x="54" y="34"/>
                  </a:lnTo>
                  <a:lnTo>
                    <a:pt x="57" y="40"/>
                  </a:lnTo>
                  <a:lnTo>
                    <a:pt x="58" y="43"/>
                  </a:lnTo>
                  <a:lnTo>
                    <a:pt x="57" y="46"/>
                  </a:lnTo>
                  <a:lnTo>
                    <a:pt x="55" y="48"/>
                  </a:lnTo>
                  <a:lnTo>
                    <a:pt x="53" y="53"/>
                  </a:lnTo>
                  <a:lnTo>
                    <a:pt x="47" y="54"/>
                  </a:lnTo>
                  <a:lnTo>
                    <a:pt x="41" y="54"/>
                  </a:lnTo>
                  <a:lnTo>
                    <a:pt x="36" y="56"/>
                  </a:lnTo>
                  <a:lnTo>
                    <a:pt x="30" y="57"/>
                  </a:lnTo>
                  <a:lnTo>
                    <a:pt x="25" y="57"/>
                  </a:lnTo>
                  <a:lnTo>
                    <a:pt x="21" y="54"/>
                  </a:lnTo>
                  <a:lnTo>
                    <a:pt x="18" y="51"/>
                  </a:lnTo>
                  <a:lnTo>
                    <a:pt x="15" y="44"/>
                  </a:lnTo>
                  <a:lnTo>
                    <a:pt x="9" y="44"/>
                  </a:lnTo>
                  <a:lnTo>
                    <a:pt x="7" y="43"/>
                  </a:lnTo>
                  <a:lnTo>
                    <a:pt x="4" y="38"/>
                  </a:lnTo>
                  <a:lnTo>
                    <a:pt x="2" y="34"/>
                  </a:lnTo>
                  <a:lnTo>
                    <a:pt x="2" y="29"/>
                  </a:lnTo>
                  <a:lnTo>
                    <a:pt x="2" y="24"/>
                  </a:lnTo>
                  <a:lnTo>
                    <a:pt x="1" y="18"/>
                  </a:lnTo>
                  <a:lnTo>
                    <a:pt x="0" y="15"/>
                  </a:lnTo>
                  <a:lnTo>
                    <a:pt x="2" y="12"/>
                  </a:lnTo>
                  <a:lnTo>
                    <a:pt x="4" y="9"/>
                  </a:lnTo>
                  <a:lnTo>
                    <a:pt x="7" y="8"/>
                  </a:lnTo>
                  <a:lnTo>
                    <a:pt x="11" y="6"/>
                  </a:lnTo>
                  <a:lnTo>
                    <a:pt x="14" y="5"/>
                  </a:lnTo>
                  <a:lnTo>
                    <a:pt x="16" y="3"/>
                  </a:lnTo>
                  <a:lnTo>
                    <a:pt x="21" y="2"/>
                  </a:lnTo>
                  <a:lnTo>
                    <a:pt x="23" y="0"/>
                  </a:lnTo>
                  <a:lnTo>
                    <a:pt x="28" y="0"/>
                  </a:lnTo>
                  <a:lnTo>
                    <a:pt x="32" y="0"/>
                  </a:lnTo>
                  <a:lnTo>
                    <a:pt x="36" y="0"/>
                  </a:lnTo>
                  <a:lnTo>
                    <a:pt x="39" y="2"/>
                  </a:lnTo>
                  <a:lnTo>
                    <a:pt x="43" y="3"/>
                  </a:lnTo>
                  <a:lnTo>
                    <a:pt x="47" y="5"/>
                  </a:lnTo>
                  <a:lnTo>
                    <a:pt x="50" y="6"/>
                  </a:lnTo>
                  <a:lnTo>
                    <a:pt x="53" y="8"/>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84" name="Freeform 20"/>
            <p:cNvSpPr>
              <a:spLocks/>
            </p:cNvSpPr>
            <p:nvPr/>
          </p:nvSpPr>
          <p:spPr bwMode="auto">
            <a:xfrm>
              <a:off x="4830" y="1274"/>
              <a:ext cx="231" cy="228"/>
            </a:xfrm>
            <a:custGeom>
              <a:avLst/>
              <a:gdLst>
                <a:gd name="T0" fmla="*/ 386 w 463"/>
                <a:gd name="T1" fmla="*/ 242 h 455"/>
                <a:gd name="T2" fmla="*/ 357 w 463"/>
                <a:gd name="T3" fmla="*/ 304 h 455"/>
                <a:gd name="T4" fmla="*/ 320 w 463"/>
                <a:gd name="T5" fmla="*/ 359 h 455"/>
                <a:gd name="T6" fmla="*/ 277 w 463"/>
                <a:gd name="T7" fmla="*/ 410 h 455"/>
                <a:gd name="T8" fmla="*/ 224 w 463"/>
                <a:gd name="T9" fmla="*/ 455 h 455"/>
                <a:gd name="T10" fmla="*/ 203 w 463"/>
                <a:gd name="T11" fmla="*/ 438 h 455"/>
                <a:gd name="T12" fmla="*/ 185 w 463"/>
                <a:gd name="T13" fmla="*/ 419 h 455"/>
                <a:gd name="T14" fmla="*/ 174 w 463"/>
                <a:gd name="T15" fmla="*/ 394 h 455"/>
                <a:gd name="T16" fmla="*/ 169 w 463"/>
                <a:gd name="T17" fmla="*/ 368 h 455"/>
                <a:gd name="T18" fmla="*/ 174 w 463"/>
                <a:gd name="T19" fmla="*/ 342 h 455"/>
                <a:gd name="T20" fmla="*/ 206 w 463"/>
                <a:gd name="T21" fmla="*/ 340 h 455"/>
                <a:gd name="T22" fmla="*/ 250 w 463"/>
                <a:gd name="T23" fmla="*/ 337 h 455"/>
                <a:gd name="T24" fmla="*/ 294 w 463"/>
                <a:gd name="T25" fmla="*/ 318 h 455"/>
                <a:gd name="T26" fmla="*/ 322 w 463"/>
                <a:gd name="T27" fmla="*/ 288 h 455"/>
                <a:gd name="T28" fmla="*/ 334 w 463"/>
                <a:gd name="T29" fmla="*/ 248 h 455"/>
                <a:gd name="T30" fmla="*/ 331 w 463"/>
                <a:gd name="T31" fmla="*/ 219 h 455"/>
                <a:gd name="T32" fmla="*/ 323 w 463"/>
                <a:gd name="T33" fmla="*/ 216 h 455"/>
                <a:gd name="T34" fmla="*/ 315 w 463"/>
                <a:gd name="T35" fmla="*/ 218 h 455"/>
                <a:gd name="T36" fmla="*/ 309 w 463"/>
                <a:gd name="T37" fmla="*/ 222 h 455"/>
                <a:gd name="T38" fmla="*/ 312 w 463"/>
                <a:gd name="T39" fmla="*/ 228 h 455"/>
                <a:gd name="T40" fmla="*/ 315 w 463"/>
                <a:gd name="T41" fmla="*/ 234 h 455"/>
                <a:gd name="T42" fmla="*/ 302 w 463"/>
                <a:gd name="T43" fmla="*/ 267 h 455"/>
                <a:gd name="T44" fmla="*/ 278 w 463"/>
                <a:gd name="T45" fmla="*/ 295 h 455"/>
                <a:gd name="T46" fmla="*/ 249 w 463"/>
                <a:gd name="T47" fmla="*/ 311 h 455"/>
                <a:gd name="T48" fmla="*/ 221 w 463"/>
                <a:gd name="T49" fmla="*/ 312 h 455"/>
                <a:gd name="T50" fmla="*/ 195 w 463"/>
                <a:gd name="T51" fmla="*/ 307 h 455"/>
                <a:gd name="T52" fmla="*/ 174 w 463"/>
                <a:gd name="T53" fmla="*/ 283 h 455"/>
                <a:gd name="T54" fmla="*/ 188 w 463"/>
                <a:gd name="T55" fmla="*/ 279 h 455"/>
                <a:gd name="T56" fmla="*/ 202 w 463"/>
                <a:gd name="T57" fmla="*/ 275 h 455"/>
                <a:gd name="T58" fmla="*/ 215 w 463"/>
                <a:gd name="T59" fmla="*/ 264 h 455"/>
                <a:gd name="T60" fmla="*/ 232 w 463"/>
                <a:gd name="T61" fmla="*/ 257 h 455"/>
                <a:gd name="T62" fmla="*/ 245 w 463"/>
                <a:gd name="T63" fmla="*/ 241 h 455"/>
                <a:gd name="T64" fmla="*/ 242 w 463"/>
                <a:gd name="T65" fmla="*/ 232 h 455"/>
                <a:gd name="T66" fmla="*/ 234 w 463"/>
                <a:gd name="T67" fmla="*/ 228 h 455"/>
                <a:gd name="T68" fmla="*/ 206 w 463"/>
                <a:gd name="T69" fmla="*/ 234 h 455"/>
                <a:gd name="T70" fmla="*/ 133 w 463"/>
                <a:gd name="T71" fmla="*/ 260 h 455"/>
                <a:gd name="T72" fmla="*/ 97 w 463"/>
                <a:gd name="T73" fmla="*/ 267 h 455"/>
                <a:gd name="T74" fmla="*/ 59 w 463"/>
                <a:gd name="T75" fmla="*/ 261 h 455"/>
                <a:gd name="T76" fmla="*/ 24 w 463"/>
                <a:gd name="T77" fmla="*/ 237 h 455"/>
                <a:gd name="T78" fmla="*/ 3 w 463"/>
                <a:gd name="T79" fmla="*/ 191 h 455"/>
                <a:gd name="T80" fmla="*/ 2 w 463"/>
                <a:gd name="T81" fmla="*/ 143 h 455"/>
                <a:gd name="T82" fmla="*/ 17 w 463"/>
                <a:gd name="T83" fmla="*/ 120 h 455"/>
                <a:gd name="T84" fmla="*/ 32 w 463"/>
                <a:gd name="T85" fmla="*/ 104 h 455"/>
                <a:gd name="T86" fmla="*/ 51 w 463"/>
                <a:gd name="T87" fmla="*/ 91 h 455"/>
                <a:gd name="T88" fmla="*/ 126 w 463"/>
                <a:gd name="T89" fmla="*/ 89 h 455"/>
                <a:gd name="T90" fmla="*/ 199 w 463"/>
                <a:gd name="T91" fmla="*/ 105 h 455"/>
                <a:gd name="T92" fmla="*/ 249 w 463"/>
                <a:gd name="T93" fmla="*/ 117 h 455"/>
                <a:gd name="T94" fmla="*/ 257 w 463"/>
                <a:gd name="T95" fmla="*/ 113 h 455"/>
                <a:gd name="T96" fmla="*/ 273 w 463"/>
                <a:gd name="T97" fmla="*/ 123 h 455"/>
                <a:gd name="T98" fmla="*/ 290 w 463"/>
                <a:gd name="T99" fmla="*/ 136 h 455"/>
                <a:gd name="T100" fmla="*/ 323 w 463"/>
                <a:gd name="T101" fmla="*/ 139 h 455"/>
                <a:gd name="T102" fmla="*/ 354 w 463"/>
                <a:gd name="T103" fmla="*/ 132 h 455"/>
                <a:gd name="T104" fmla="*/ 371 w 463"/>
                <a:gd name="T105" fmla="*/ 110 h 455"/>
                <a:gd name="T106" fmla="*/ 378 w 463"/>
                <a:gd name="T107" fmla="*/ 89 h 455"/>
                <a:gd name="T108" fmla="*/ 382 w 463"/>
                <a:gd name="T109" fmla="*/ 69 h 455"/>
                <a:gd name="T110" fmla="*/ 378 w 463"/>
                <a:gd name="T111" fmla="*/ 41 h 455"/>
                <a:gd name="T112" fmla="*/ 400 w 463"/>
                <a:gd name="T113" fmla="*/ 31 h 455"/>
                <a:gd name="T114" fmla="*/ 422 w 463"/>
                <a:gd name="T115" fmla="*/ 21 h 455"/>
                <a:gd name="T116" fmla="*/ 439 w 463"/>
                <a:gd name="T117" fmla="*/ 15 h 455"/>
                <a:gd name="T118" fmla="*/ 452 w 463"/>
                <a:gd name="T119" fmla="*/ 8 h 455"/>
                <a:gd name="T120" fmla="*/ 463 w 463"/>
                <a:gd name="T121" fmla="*/ 0 h 455"/>
                <a:gd name="T122" fmla="*/ 453 w 463"/>
                <a:gd name="T123" fmla="*/ 60 h 455"/>
                <a:gd name="T124" fmla="*/ 432 w 463"/>
                <a:gd name="T125" fmla="*/ 11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3" h="455">
                  <a:moveTo>
                    <a:pt x="418" y="158"/>
                  </a:moveTo>
                  <a:lnTo>
                    <a:pt x="403" y="202"/>
                  </a:lnTo>
                  <a:lnTo>
                    <a:pt x="386" y="242"/>
                  </a:lnTo>
                  <a:lnTo>
                    <a:pt x="376" y="263"/>
                  </a:lnTo>
                  <a:lnTo>
                    <a:pt x="366" y="283"/>
                  </a:lnTo>
                  <a:lnTo>
                    <a:pt x="357" y="304"/>
                  </a:lnTo>
                  <a:lnTo>
                    <a:pt x="345" y="323"/>
                  </a:lnTo>
                  <a:lnTo>
                    <a:pt x="333" y="342"/>
                  </a:lnTo>
                  <a:lnTo>
                    <a:pt x="320" y="359"/>
                  </a:lnTo>
                  <a:lnTo>
                    <a:pt x="306" y="377"/>
                  </a:lnTo>
                  <a:lnTo>
                    <a:pt x="292" y="394"/>
                  </a:lnTo>
                  <a:lnTo>
                    <a:pt x="277" y="410"/>
                  </a:lnTo>
                  <a:lnTo>
                    <a:pt x="260" y="426"/>
                  </a:lnTo>
                  <a:lnTo>
                    <a:pt x="242" y="441"/>
                  </a:lnTo>
                  <a:lnTo>
                    <a:pt x="224" y="455"/>
                  </a:lnTo>
                  <a:lnTo>
                    <a:pt x="217" y="450"/>
                  </a:lnTo>
                  <a:lnTo>
                    <a:pt x="210" y="444"/>
                  </a:lnTo>
                  <a:lnTo>
                    <a:pt x="203" y="438"/>
                  </a:lnTo>
                  <a:lnTo>
                    <a:pt x="197" y="432"/>
                  </a:lnTo>
                  <a:lnTo>
                    <a:pt x="190" y="426"/>
                  </a:lnTo>
                  <a:lnTo>
                    <a:pt x="185" y="419"/>
                  </a:lnTo>
                  <a:lnTo>
                    <a:pt x="179" y="412"/>
                  </a:lnTo>
                  <a:lnTo>
                    <a:pt x="176" y="403"/>
                  </a:lnTo>
                  <a:lnTo>
                    <a:pt x="174" y="394"/>
                  </a:lnTo>
                  <a:lnTo>
                    <a:pt x="171" y="385"/>
                  </a:lnTo>
                  <a:lnTo>
                    <a:pt x="171" y="377"/>
                  </a:lnTo>
                  <a:lnTo>
                    <a:pt x="169" y="368"/>
                  </a:lnTo>
                  <a:lnTo>
                    <a:pt x="171" y="359"/>
                  </a:lnTo>
                  <a:lnTo>
                    <a:pt x="171" y="350"/>
                  </a:lnTo>
                  <a:lnTo>
                    <a:pt x="174" y="342"/>
                  </a:lnTo>
                  <a:lnTo>
                    <a:pt x="176" y="333"/>
                  </a:lnTo>
                  <a:lnTo>
                    <a:pt x="192" y="337"/>
                  </a:lnTo>
                  <a:lnTo>
                    <a:pt x="206" y="340"/>
                  </a:lnTo>
                  <a:lnTo>
                    <a:pt x="221" y="342"/>
                  </a:lnTo>
                  <a:lnTo>
                    <a:pt x="236" y="340"/>
                  </a:lnTo>
                  <a:lnTo>
                    <a:pt x="250" y="337"/>
                  </a:lnTo>
                  <a:lnTo>
                    <a:pt x="266" y="333"/>
                  </a:lnTo>
                  <a:lnTo>
                    <a:pt x="280" y="327"/>
                  </a:lnTo>
                  <a:lnTo>
                    <a:pt x="294" y="318"/>
                  </a:lnTo>
                  <a:lnTo>
                    <a:pt x="305" y="310"/>
                  </a:lnTo>
                  <a:lnTo>
                    <a:pt x="315" y="299"/>
                  </a:lnTo>
                  <a:lnTo>
                    <a:pt x="322" y="288"/>
                  </a:lnTo>
                  <a:lnTo>
                    <a:pt x="329" y="276"/>
                  </a:lnTo>
                  <a:lnTo>
                    <a:pt x="331" y="263"/>
                  </a:lnTo>
                  <a:lnTo>
                    <a:pt x="334" y="248"/>
                  </a:lnTo>
                  <a:lnTo>
                    <a:pt x="334" y="235"/>
                  </a:lnTo>
                  <a:lnTo>
                    <a:pt x="333" y="222"/>
                  </a:lnTo>
                  <a:lnTo>
                    <a:pt x="331" y="219"/>
                  </a:lnTo>
                  <a:lnTo>
                    <a:pt x="329" y="218"/>
                  </a:lnTo>
                  <a:lnTo>
                    <a:pt x="326" y="216"/>
                  </a:lnTo>
                  <a:lnTo>
                    <a:pt x="323" y="216"/>
                  </a:lnTo>
                  <a:lnTo>
                    <a:pt x="320" y="216"/>
                  </a:lnTo>
                  <a:lnTo>
                    <a:pt x="316" y="216"/>
                  </a:lnTo>
                  <a:lnTo>
                    <a:pt x="315" y="218"/>
                  </a:lnTo>
                  <a:lnTo>
                    <a:pt x="312" y="219"/>
                  </a:lnTo>
                  <a:lnTo>
                    <a:pt x="309" y="221"/>
                  </a:lnTo>
                  <a:lnTo>
                    <a:pt x="309" y="222"/>
                  </a:lnTo>
                  <a:lnTo>
                    <a:pt x="309" y="225"/>
                  </a:lnTo>
                  <a:lnTo>
                    <a:pt x="310" y="226"/>
                  </a:lnTo>
                  <a:lnTo>
                    <a:pt x="312" y="228"/>
                  </a:lnTo>
                  <a:lnTo>
                    <a:pt x="313" y="229"/>
                  </a:lnTo>
                  <a:lnTo>
                    <a:pt x="313" y="231"/>
                  </a:lnTo>
                  <a:lnTo>
                    <a:pt x="315" y="234"/>
                  </a:lnTo>
                  <a:lnTo>
                    <a:pt x="312" y="245"/>
                  </a:lnTo>
                  <a:lnTo>
                    <a:pt x="308" y="257"/>
                  </a:lnTo>
                  <a:lnTo>
                    <a:pt x="302" y="267"/>
                  </a:lnTo>
                  <a:lnTo>
                    <a:pt x="295" y="277"/>
                  </a:lnTo>
                  <a:lnTo>
                    <a:pt x="287" y="286"/>
                  </a:lnTo>
                  <a:lnTo>
                    <a:pt x="278" y="295"/>
                  </a:lnTo>
                  <a:lnTo>
                    <a:pt x="269" y="302"/>
                  </a:lnTo>
                  <a:lnTo>
                    <a:pt x="259" y="308"/>
                  </a:lnTo>
                  <a:lnTo>
                    <a:pt x="249" y="311"/>
                  </a:lnTo>
                  <a:lnTo>
                    <a:pt x="241" y="312"/>
                  </a:lnTo>
                  <a:lnTo>
                    <a:pt x="231" y="314"/>
                  </a:lnTo>
                  <a:lnTo>
                    <a:pt x="221" y="312"/>
                  </a:lnTo>
                  <a:lnTo>
                    <a:pt x="213" y="311"/>
                  </a:lnTo>
                  <a:lnTo>
                    <a:pt x="203" y="310"/>
                  </a:lnTo>
                  <a:lnTo>
                    <a:pt x="195" y="307"/>
                  </a:lnTo>
                  <a:lnTo>
                    <a:pt x="186" y="302"/>
                  </a:lnTo>
                  <a:lnTo>
                    <a:pt x="171" y="286"/>
                  </a:lnTo>
                  <a:lnTo>
                    <a:pt x="174" y="283"/>
                  </a:lnTo>
                  <a:lnTo>
                    <a:pt x="178" y="280"/>
                  </a:lnTo>
                  <a:lnTo>
                    <a:pt x="183" y="280"/>
                  </a:lnTo>
                  <a:lnTo>
                    <a:pt x="188" y="279"/>
                  </a:lnTo>
                  <a:lnTo>
                    <a:pt x="192" y="277"/>
                  </a:lnTo>
                  <a:lnTo>
                    <a:pt x="197" y="277"/>
                  </a:lnTo>
                  <a:lnTo>
                    <a:pt x="202" y="275"/>
                  </a:lnTo>
                  <a:lnTo>
                    <a:pt x="206" y="272"/>
                  </a:lnTo>
                  <a:lnTo>
                    <a:pt x="210" y="267"/>
                  </a:lnTo>
                  <a:lnTo>
                    <a:pt x="215" y="264"/>
                  </a:lnTo>
                  <a:lnTo>
                    <a:pt x="221" y="261"/>
                  </a:lnTo>
                  <a:lnTo>
                    <a:pt x="227" y="260"/>
                  </a:lnTo>
                  <a:lnTo>
                    <a:pt x="232" y="257"/>
                  </a:lnTo>
                  <a:lnTo>
                    <a:pt x="238" y="253"/>
                  </a:lnTo>
                  <a:lnTo>
                    <a:pt x="242" y="248"/>
                  </a:lnTo>
                  <a:lnTo>
                    <a:pt x="245" y="241"/>
                  </a:lnTo>
                  <a:lnTo>
                    <a:pt x="245" y="238"/>
                  </a:lnTo>
                  <a:lnTo>
                    <a:pt x="243" y="235"/>
                  </a:lnTo>
                  <a:lnTo>
                    <a:pt x="242" y="232"/>
                  </a:lnTo>
                  <a:lnTo>
                    <a:pt x="239" y="231"/>
                  </a:lnTo>
                  <a:lnTo>
                    <a:pt x="236" y="229"/>
                  </a:lnTo>
                  <a:lnTo>
                    <a:pt x="234" y="228"/>
                  </a:lnTo>
                  <a:lnTo>
                    <a:pt x="231" y="226"/>
                  </a:lnTo>
                  <a:lnTo>
                    <a:pt x="229" y="225"/>
                  </a:lnTo>
                  <a:lnTo>
                    <a:pt x="206" y="234"/>
                  </a:lnTo>
                  <a:lnTo>
                    <a:pt x="182" y="244"/>
                  </a:lnTo>
                  <a:lnTo>
                    <a:pt x="158" y="253"/>
                  </a:lnTo>
                  <a:lnTo>
                    <a:pt x="133" y="260"/>
                  </a:lnTo>
                  <a:lnTo>
                    <a:pt x="120" y="263"/>
                  </a:lnTo>
                  <a:lnTo>
                    <a:pt x="109" y="266"/>
                  </a:lnTo>
                  <a:lnTo>
                    <a:pt x="97" y="267"/>
                  </a:lnTo>
                  <a:lnTo>
                    <a:pt x="84" y="266"/>
                  </a:lnTo>
                  <a:lnTo>
                    <a:pt x="72" y="264"/>
                  </a:lnTo>
                  <a:lnTo>
                    <a:pt x="59" y="261"/>
                  </a:lnTo>
                  <a:lnTo>
                    <a:pt x="46" y="257"/>
                  </a:lnTo>
                  <a:lnTo>
                    <a:pt x="34" y="250"/>
                  </a:lnTo>
                  <a:lnTo>
                    <a:pt x="24" y="237"/>
                  </a:lnTo>
                  <a:lnTo>
                    <a:pt x="16" y="223"/>
                  </a:lnTo>
                  <a:lnTo>
                    <a:pt x="9" y="207"/>
                  </a:lnTo>
                  <a:lnTo>
                    <a:pt x="3" y="191"/>
                  </a:lnTo>
                  <a:lnTo>
                    <a:pt x="0" y="175"/>
                  </a:lnTo>
                  <a:lnTo>
                    <a:pt x="0" y="159"/>
                  </a:lnTo>
                  <a:lnTo>
                    <a:pt x="2" y="143"/>
                  </a:lnTo>
                  <a:lnTo>
                    <a:pt x="6" y="127"/>
                  </a:lnTo>
                  <a:lnTo>
                    <a:pt x="11" y="124"/>
                  </a:lnTo>
                  <a:lnTo>
                    <a:pt x="17" y="120"/>
                  </a:lnTo>
                  <a:lnTo>
                    <a:pt x="23" y="114"/>
                  </a:lnTo>
                  <a:lnTo>
                    <a:pt x="27" y="110"/>
                  </a:lnTo>
                  <a:lnTo>
                    <a:pt x="32" y="104"/>
                  </a:lnTo>
                  <a:lnTo>
                    <a:pt x="38" y="99"/>
                  </a:lnTo>
                  <a:lnTo>
                    <a:pt x="44" y="95"/>
                  </a:lnTo>
                  <a:lnTo>
                    <a:pt x="51" y="91"/>
                  </a:lnTo>
                  <a:lnTo>
                    <a:pt x="76" y="88"/>
                  </a:lnTo>
                  <a:lnTo>
                    <a:pt x="101" y="88"/>
                  </a:lnTo>
                  <a:lnTo>
                    <a:pt x="126" y="89"/>
                  </a:lnTo>
                  <a:lnTo>
                    <a:pt x="151" y="94"/>
                  </a:lnTo>
                  <a:lnTo>
                    <a:pt x="175" y="99"/>
                  </a:lnTo>
                  <a:lnTo>
                    <a:pt x="199" y="105"/>
                  </a:lnTo>
                  <a:lnTo>
                    <a:pt x="222" y="114"/>
                  </a:lnTo>
                  <a:lnTo>
                    <a:pt x="245" y="121"/>
                  </a:lnTo>
                  <a:lnTo>
                    <a:pt x="249" y="117"/>
                  </a:lnTo>
                  <a:lnTo>
                    <a:pt x="252" y="116"/>
                  </a:lnTo>
                  <a:lnTo>
                    <a:pt x="255" y="113"/>
                  </a:lnTo>
                  <a:lnTo>
                    <a:pt x="257" y="113"/>
                  </a:lnTo>
                  <a:lnTo>
                    <a:pt x="263" y="114"/>
                  </a:lnTo>
                  <a:lnTo>
                    <a:pt x="269" y="118"/>
                  </a:lnTo>
                  <a:lnTo>
                    <a:pt x="273" y="123"/>
                  </a:lnTo>
                  <a:lnTo>
                    <a:pt x="278" y="129"/>
                  </a:lnTo>
                  <a:lnTo>
                    <a:pt x="284" y="133"/>
                  </a:lnTo>
                  <a:lnTo>
                    <a:pt x="290" y="136"/>
                  </a:lnTo>
                  <a:lnTo>
                    <a:pt x="301" y="137"/>
                  </a:lnTo>
                  <a:lnTo>
                    <a:pt x="312" y="137"/>
                  </a:lnTo>
                  <a:lnTo>
                    <a:pt x="323" y="139"/>
                  </a:lnTo>
                  <a:lnTo>
                    <a:pt x="334" y="137"/>
                  </a:lnTo>
                  <a:lnTo>
                    <a:pt x="344" y="136"/>
                  </a:lnTo>
                  <a:lnTo>
                    <a:pt x="354" y="132"/>
                  </a:lnTo>
                  <a:lnTo>
                    <a:pt x="362" y="126"/>
                  </a:lnTo>
                  <a:lnTo>
                    <a:pt x="371" y="117"/>
                  </a:lnTo>
                  <a:lnTo>
                    <a:pt x="371" y="110"/>
                  </a:lnTo>
                  <a:lnTo>
                    <a:pt x="372" y="102"/>
                  </a:lnTo>
                  <a:lnTo>
                    <a:pt x="375" y="95"/>
                  </a:lnTo>
                  <a:lnTo>
                    <a:pt x="378" y="89"/>
                  </a:lnTo>
                  <a:lnTo>
                    <a:pt x="380" y="83"/>
                  </a:lnTo>
                  <a:lnTo>
                    <a:pt x="382" y="76"/>
                  </a:lnTo>
                  <a:lnTo>
                    <a:pt x="382" y="69"/>
                  </a:lnTo>
                  <a:lnTo>
                    <a:pt x="382" y="60"/>
                  </a:lnTo>
                  <a:lnTo>
                    <a:pt x="371" y="47"/>
                  </a:lnTo>
                  <a:lnTo>
                    <a:pt x="378" y="41"/>
                  </a:lnTo>
                  <a:lnTo>
                    <a:pt x="385" y="38"/>
                  </a:lnTo>
                  <a:lnTo>
                    <a:pt x="392" y="34"/>
                  </a:lnTo>
                  <a:lnTo>
                    <a:pt x="400" y="31"/>
                  </a:lnTo>
                  <a:lnTo>
                    <a:pt x="407" y="28"/>
                  </a:lnTo>
                  <a:lnTo>
                    <a:pt x="415" y="25"/>
                  </a:lnTo>
                  <a:lnTo>
                    <a:pt x="422" y="21"/>
                  </a:lnTo>
                  <a:lnTo>
                    <a:pt x="429" y="16"/>
                  </a:lnTo>
                  <a:lnTo>
                    <a:pt x="433" y="15"/>
                  </a:lnTo>
                  <a:lnTo>
                    <a:pt x="439" y="15"/>
                  </a:lnTo>
                  <a:lnTo>
                    <a:pt x="443" y="12"/>
                  </a:lnTo>
                  <a:lnTo>
                    <a:pt x="447" y="10"/>
                  </a:lnTo>
                  <a:lnTo>
                    <a:pt x="452" y="8"/>
                  </a:lnTo>
                  <a:lnTo>
                    <a:pt x="456" y="6"/>
                  </a:lnTo>
                  <a:lnTo>
                    <a:pt x="460" y="3"/>
                  </a:lnTo>
                  <a:lnTo>
                    <a:pt x="463" y="0"/>
                  </a:lnTo>
                  <a:lnTo>
                    <a:pt x="463" y="21"/>
                  </a:lnTo>
                  <a:lnTo>
                    <a:pt x="459" y="41"/>
                  </a:lnTo>
                  <a:lnTo>
                    <a:pt x="453" y="60"/>
                  </a:lnTo>
                  <a:lnTo>
                    <a:pt x="447" y="80"/>
                  </a:lnTo>
                  <a:lnTo>
                    <a:pt x="439" y="99"/>
                  </a:lnTo>
                  <a:lnTo>
                    <a:pt x="432" y="118"/>
                  </a:lnTo>
                  <a:lnTo>
                    <a:pt x="425" y="137"/>
                  </a:lnTo>
                  <a:lnTo>
                    <a:pt x="418" y="158"/>
                  </a:lnTo>
                  <a:close/>
                </a:path>
              </a:pathLst>
            </a:cu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86" name="Freeform 22"/>
            <p:cNvSpPr>
              <a:spLocks/>
            </p:cNvSpPr>
            <p:nvPr/>
          </p:nvSpPr>
          <p:spPr bwMode="auto">
            <a:xfrm>
              <a:off x="4946" y="1278"/>
              <a:ext cx="143" cy="243"/>
            </a:xfrm>
            <a:custGeom>
              <a:avLst/>
              <a:gdLst>
                <a:gd name="T0" fmla="*/ 285 w 285"/>
                <a:gd name="T1" fmla="*/ 0 h 485"/>
                <a:gd name="T2" fmla="*/ 280 w 285"/>
                <a:gd name="T3" fmla="*/ 32 h 485"/>
                <a:gd name="T4" fmla="*/ 274 w 285"/>
                <a:gd name="T5" fmla="*/ 65 h 485"/>
                <a:gd name="T6" fmla="*/ 267 w 285"/>
                <a:gd name="T7" fmla="*/ 96 h 485"/>
                <a:gd name="T8" fmla="*/ 260 w 285"/>
                <a:gd name="T9" fmla="*/ 128 h 485"/>
                <a:gd name="T10" fmla="*/ 250 w 285"/>
                <a:gd name="T11" fmla="*/ 159 h 485"/>
                <a:gd name="T12" fmla="*/ 241 w 285"/>
                <a:gd name="T13" fmla="*/ 189 h 485"/>
                <a:gd name="T14" fmla="*/ 231 w 285"/>
                <a:gd name="T15" fmla="*/ 220 h 485"/>
                <a:gd name="T16" fmla="*/ 218 w 285"/>
                <a:gd name="T17" fmla="*/ 249 h 485"/>
                <a:gd name="T18" fmla="*/ 206 w 285"/>
                <a:gd name="T19" fmla="*/ 278 h 485"/>
                <a:gd name="T20" fmla="*/ 193 w 285"/>
                <a:gd name="T21" fmla="*/ 307 h 485"/>
                <a:gd name="T22" fmla="*/ 179 w 285"/>
                <a:gd name="T23" fmla="*/ 337 h 485"/>
                <a:gd name="T24" fmla="*/ 164 w 285"/>
                <a:gd name="T25" fmla="*/ 364 h 485"/>
                <a:gd name="T26" fmla="*/ 133 w 285"/>
                <a:gd name="T27" fmla="*/ 420 h 485"/>
                <a:gd name="T28" fmla="*/ 98 w 285"/>
                <a:gd name="T29" fmla="*/ 475 h 485"/>
                <a:gd name="T30" fmla="*/ 87 w 285"/>
                <a:gd name="T31" fmla="*/ 481 h 485"/>
                <a:gd name="T32" fmla="*/ 74 w 285"/>
                <a:gd name="T33" fmla="*/ 484 h 485"/>
                <a:gd name="T34" fmla="*/ 60 w 285"/>
                <a:gd name="T35" fmla="*/ 485 h 485"/>
                <a:gd name="T36" fmla="*/ 48 w 285"/>
                <a:gd name="T37" fmla="*/ 484 h 485"/>
                <a:gd name="T38" fmla="*/ 35 w 285"/>
                <a:gd name="T39" fmla="*/ 482 h 485"/>
                <a:gd name="T40" fmla="*/ 23 w 285"/>
                <a:gd name="T41" fmla="*/ 478 h 485"/>
                <a:gd name="T42" fmla="*/ 11 w 285"/>
                <a:gd name="T43" fmla="*/ 472 h 485"/>
                <a:gd name="T44" fmla="*/ 0 w 285"/>
                <a:gd name="T45" fmla="*/ 466 h 485"/>
                <a:gd name="T46" fmla="*/ 20 w 285"/>
                <a:gd name="T47" fmla="*/ 452 h 485"/>
                <a:gd name="T48" fmla="*/ 38 w 285"/>
                <a:gd name="T49" fmla="*/ 434 h 485"/>
                <a:gd name="T50" fmla="*/ 55 w 285"/>
                <a:gd name="T51" fmla="*/ 417 h 485"/>
                <a:gd name="T52" fmla="*/ 72 w 285"/>
                <a:gd name="T53" fmla="*/ 398 h 485"/>
                <a:gd name="T54" fmla="*/ 88 w 285"/>
                <a:gd name="T55" fmla="*/ 377 h 485"/>
                <a:gd name="T56" fmla="*/ 105 w 285"/>
                <a:gd name="T57" fmla="*/ 358 h 485"/>
                <a:gd name="T58" fmla="*/ 120 w 285"/>
                <a:gd name="T59" fmla="*/ 337 h 485"/>
                <a:gd name="T60" fmla="*/ 139 w 285"/>
                <a:gd name="T61" fmla="*/ 316 h 485"/>
                <a:gd name="T62" fmla="*/ 146 w 285"/>
                <a:gd name="T63" fmla="*/ 310 h 485"/>
                <a:gd name="T64" fmla="*/ 151 w 285"/>
                <a:gd name="T65" fmla="*/ 303 h 485"/>
                <a:gd name="T66" fmla="*/ 155 w 285"/>
                <a:gd name="T67" fmla="*/ 294 h 485"/>
                <a:gd name="T68" fmla="*/ 158 w 285"/>
                <a:gd name="T69" fmla="*/ 286 h 485"/>
                <a:gd name="T70" fmla="*/ 161 w 285"/>
                <a:gd name="T71" fmla="*/ 275 h 485"/>
                <a:gd name="T72" fmla="*/ 164 w 285"/>
                <a:gd name="T73" fmla="*/ 267 h 485"/>
                <a:gd name="T74" fmla="*/ 169 w 285"/>
                <a:gd name="T75" fmla="*/ 258 h 485"/>
                <a:gd name="T76" fmla="*/ 175 w 285"/>
                <a:gd name="T77" fmla="*/ 250 h 485"/>
                <a:gd name="T78" fmla="*/ 186 w 285"/>
                <a:gd name="T79" fmla="*/ 218 h 485"/>
                <a:gd name="T80" fmla="*/ 197 w 285"/>
                <a:gd name="T81" fmla="*/ 186 h 485"/>
                <a:gd name="T82" fmla="*/ 208 w 285"/>
                <a:gd name="T83" fmla="*/ 154 h 485"/>
                <a:gd name="T84" fmla="*/ 220 w 285"/>
                <a:gd name="T85" fmla="*/ 122 h 485"/>
                <a:gd name="T86" fmla="*/ 232 w 285"/>
                <a:gd name="T87" fmla="*/ 91 h 485"/>
                <a:gd name="T88" fmla="*/ 245 w 285"/>
                <a:gd name="T89" fmla="*/ 61 h 485"/>
                <a:gd name="T90" fmla="*/ 259 w 285"/>
                <a:gd name="T91" fmla="*/ 30 h 485"/>
                <a:gd name="T92" fmla="*/ 271 w 285"/>
                <a:gd name="T93" fmla="*/ 0 h 485"/>
                <a:gd name="T94" fmla="*/ 285 w 285"/>
                <a:gd name="T95" fmla="*/ 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5" h="485">
                  <a:moveTo>
                    <a:pt x="285" y="0"/>
                  </a:moveTo>
                  <a:lnTo>
                    <a:pt x="280" y="32"/>
                  </a:lnTo>
                  <a:lnTo>
                    <a:pt x="274" y="65"/>
                  </a:lnTo>
                  <a:lnTo>
                    <a:pt x="267" y="96"/>
                  </a:lnTo>
                  <a:lnTo>
                    <a:pt x="260" y="128"/>
                  </a:lnTo>
                  <a:lnTo>
                    <a:pt x="250" y="159"/>
                  </a:lnTo>
                  <a:lnTo>
                    <a:pt x="241" y="189"/>
                  </a:lnTo>
                  <a:lnTo>
                    <a:pt x="231" y="220"/>
                  </a:lnTo>
                  <a:lnTo>
                    <a:pt x="218" y="249"/>
                  </a:lnTo>
                  <a:lnTo>
                    <a:pt x="206" y="278"/>
                  </a:lnTo>
                  <a:lnTo>
                    <a:pt x="193" y="307"/>
                  </a:lnTo>
                  <a:lnTo>
                    <a:pt x="179" y="337"/>
                  </a:lnTo>
                  <a:lnTo>
                    <a:pt x="164" y="364"/>
                  </a:lnTo>
                  <a:lnTo>
                    <a:pt x="133" y="420"/>
                  </a:lnTo>
                  <a:lnTo>
                    <a:pt x="98" y="475"/>
                  </a:lnTo>
                  <a:lnTo>
                    <a:pt x="87" y="481"/>
                  </a:lnTo>
                  <a:lnTo>
                    <a:pt x="74" y="484"/>
                  </a:lnTo>
                  <a:lnTo>
                    <a:pt x="60" y="485"/>
                  </a:lnTo>
                  <a:lnTo>
                    <a:pt x="48" y="484"/>
                  </a:lnTo>
                  <a:lnTo>
                    <a:pt x="35" y="482"/>
                  </a:lnTo>
                  <a:lnTo>
                    <a:pt x="23" y="478"/>
                  </a:lnTo>
                  <a:lnTo>
                    <a:pt x="11" y="472"/>
                  </a:lnTo>
                  <a:lnTo>
                    <a:pt x="0" y="466"/>
                  </a:lnTo>
                  <a:lnTo>
                    <a:pt x="20" y="452"/>
                  </a:lnTo>
                  <a:lnTo>
                    <a:pt x="38" y="434"/>
                  </a:lnTo>
                  <a:lnTo>
                    <a:pt x="55" y="417"/>
                  </a:lnTo>
                  <a:lnTo>
                    <a:pt x="72" y="398"/>
                  </a:lnTo>
                  <a:lnTo>
                    <a:pt x="88" y="377"/>
                  </a:lnTo>
                  <a:lnTo>
                    <a:pt x="105" y="358"/>
                  </a:lnTo>
                  <a:lnTo>
                    <a:pt x="120" y="337"/>
                  </a:lnTo>
                  <a:lnTo>
                    <a:pt x="139" y="316"/>
                  </a:lnTo>
                  <a:lnTo>
                    <a:pt x="146" y="310"/>
                  </a:lnTo>
                  <a:lnTo>
                    <a:pt x="151" y="303"/>
                  </a:lnTo>
                  <a:lnTo>
                    <a:pt x="155" y="294"/>
                  </a:lnTo>
                  <a:lnTo>
                    <a:pt x="158" y="286"/>
                  </a:lnTo>
                  <a:lnTo>
                    <a:pt x="161" y="275"/>
                  </a:lnTo>
                  <a:lnTo>
                    <a:pt x="164" y="267"/>
                  </a:lnTo>
                  <a:lnTo>
                    <a:pt x="169" y="258"/>
                  </a:lnTo>
                  <a:lnTo>
                    <a:pt x="175" y="250"/>
                  </a:lnTo>
                  <a:lnTo>
                    <a:pt x="186" y="218"/>
                  </a:lnTo>
                  <a:lnTo>
                    <a:pt x="197" y="186"/>
                  </a:lnTo>
                  <a:lnTo>
                    <a:pt x="208" y="154"/>
                  </a:lnTo>
                  <a:lnTo>
                    <a:pt x="220" y="122"/>
                  </a:lnTo>
                  <a:lnTo>
                    <a:pt x="232" y="91"/>
                  </a:lnTo>
                  <a:lnTo>
                    <a:pt x="245" y="61"/>
                  </a:lnTo>
                  <a:lnTo>
                    <a:pt x="259" y="30"/>
                  </a:lnTo>
                  <a:lnTo>
                    <a:pt x="271" y="0"/>
                  </a:lnTo>
                  <a:lnTo>
                    <a:pt x="285"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87" name="Freeform 23"/>
            <p:cNvSpPr>
              <a:spLocks/>
            </p:cNvSpPr>
            <p:nvPr/>
          </p:nvSpPr>
          <p:spPr bwMode="auto">
            <a:xfrm>
              <a:off x="4968" y="1297"/>
              <a:ext cx="39" cy="32"/>
            </a:xfrm>
            <a:custGeom>
              <a:avLst/>
              <a:gdLst>
                <a:gd name="T0" fmla="*/ 78 w 78"/>
                <a:gd name="T1" fmla="*/ 29 h 63"/>
                <a:gd name="T2" fmla="*/ 78 w 78"/>
                <a:gd name="T3" fmla="*/ 41 h 63"/>
                <a:gd name="T4" fmla="*/ 76 w 78"/>
                <a:gd name="T5" fmla="*/ 51 h 63"/>
                <a:gd name="T6" fmla="*/ 71 w 78"/>
                <a:gd name="T7" fmla="*/ 60 h 63"/>
                <a:gd name="T8" fmla="*/ 64 w 78"/>
                <a:gd name="T9" fmla="*/ 61 h 63"/>
                <a:gd name="T10" fmla="*/ 60 w 78"/>
                <a:gd name="T11" fmla="*/ 54 h 63"/>
                <a:gd name="T12" fmla="*/ 55 w 78"/>
                <a:gd name="T13" fmla="*/ 45 h 63"/>
                <a:gd name="T14" fmla="*/ 48 w 78"/>
                <a:gd name="T15" fmla="*/ 38 h 63"/>
                <a:gd name="T16" fmla="*/ 40 w 78"/>
                <a:gd name="T17" fmla="*/ 33 h 63"/>
                <a:gd name="T18" fmla="*/ 30 w 78"/>
                <a:gd name="T19" fmla="*/ 32 h 63"/>
                <a:gd name="T20" fmla="*/ 23 w 78"/>
                <a:gd name="T21" fmla="*/ 33 h 63"/>
                <a:gd name="T22" fmla="*/ 15 w 78"/>
                <a:gd name="T23" fmla="*/ 38 h 63"/>
                <a:gd name="T24" fmla="*/ 9 w 78"/>
                <a:gd name="T25" fmla="*/ 47 h 63"/>
                <a:gd name="T26" fmla="*/ 7 w 78"/>
                <a:gd name="T27" fmla="*/ 44 h 63"/>
                <a:gd name="T28" fmla="*/ 4 w 78"/>
                <a:gd name="T29" fmla="*/ 41 h 63"/>
                <a:gd name="T30" fmla="*/ 1 w 78"/>
                <a:gd name="T31" fmla="*/ 36 h 63"/>
                <a:gd name="T32" fmla="*/ 1 w 78"/>
                <a:gd name="T33" fmla="*/ 31 h 63"/>
                <a:gd name="T34" fmla="*/ 5 w 78"/>
                <a:gd name="T35" fmla="*/ 31 h 63"/>
                <a:gd name="T36" fmla="*/ 8 w 78"/>
                <a:gd name="T37" fmla="*/ 29 h 63"/>
                <a:gd name="T38" fmla="*/ 11 w 78"/>
                <a:gd name="T39" fmla="*/ 26 h 63"/>
                <a:gd name="T40" fmla="*/ 14 w 78"/>
                <a:gd name="T41" fmla="*/ 25 h 63"/>
                <a:gd name="T42" fmla="*/ 12 w 78"/>
                <a:gd name="T43" fmla="*/ 22 h 63"/>
                <a:gd name="T44" fmla="*/ 9 w 78"/>
                <a:gd name="T45" fmla="*/ 22 h 63"/>
                <a:gd name="T46" fmla="*/ 7 w 78"/>
                <a:gd name="T47" fmla="*/ 20 h 63"/>
                <a:gd name="T48" fmla="*/ 4 w 78"/>
                <a:gd name="T49" fmla="*/ 19 h 63"/>
                <a:gd name="T50" fmla="*/ 4 w 78"/>
                <a:gd name="T51" fmla="*/ 12 h 63"/>
                <a:gd name="T52" fmla="*/ 7 w 78"/>
                <a:gd name="T53" fmla="*/ 7 h 63"/>
                <a:gd name="T54" fmla="*/ 12 w 78"/>
                <a:gd name="T55" fmla="*/ 4 h 63"/>
                <a:gd name="T56" fmla="*/ 18 w 78"/>
                <a:gd name="T57" fmla="*/ 0 h 63"/>
                <a:gd name="T58" fmla="*/ 36 w 78"/>
                <a:gd name="T59" fmla="*/ 0 h 63"/>
                <a:gd name="T60" fmla="*/ 54 w 78"/>
                <a:gd name="T61" fmla="*/ 1 h 63"/>
                <a:gd name="T62" fmla="*/ 69 w 78"/>
                <a:gd name="T63" fmla="*/ 7 h 63"/>
                <a:gd name="T64" fmla="*/ 75 w 78"/>
                <a:gd name="T65" fmla="*/ 15 h 63"/>
                <a:gd name="T66" fmla="*/ 78 w 78"/>
                <a:gd name="T67" fmla="*/ 2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 h="63">
                  <a:moveTo>
                    <a:pt x="78" y="25"/>
                  </a:moveTo>
                  <a:lnTo>
                    <a:pt x="78" y="29"/>
                  </a:lnTo>
                  <a:lnTo>
                    <a:pt x="78" y="35"/>
                  </a:lnTo>
                  <a:lnTo>
                    <a:pt x="78" y="41"/>
                  </a:lnTo>
                  <a:lnTo>
                    <a:pt x="78" y="45"/>
                  </a:lnTo>
                  <a:lnTo>
                    <a:pt x="76" y="51"/>
                  </a:lnTo>
                  <a:lnTo>
                    <a:pt x="74" y="55"/>
                  </a:lnTo>
                  <a:lnTo>
                    <a:pt x="71" y="60"/>
                  </a:lnTo>
                  <a:lnTo>
                    <a:pt x="68" y="63"/>
                  </a:lnTo>
                  <a:lnTo>
                    <a:pt x="64" y="61"/>
                  </a:lnTo>
                  <a:lnTo>
                    <a:pt x="61" y="58"/>
                  </a:lnTo>
                  <a:lnTo>
                    <a:pt x="60" y="54"/>
                  </a:lnTo>
                  <a:lnTo>
                    <a:pt x="57" y="50"/>
                  </a:lnTo>
                  <a:lnTo>
                    <a:pt x="55" y="45"/>
                  </a:lnTo>
                  <a:lnTo>
                    <a:pt x="53" y="42"/>
                  </a:lnTo>
                  <a:lnTo>
                    <a:pt x="48" y="38"/>
                  </a:lnTo>
                  <a:lnTo>
                    <a:pt x="44" y="36"/>
                  </a:lnTo>
                  <a:lnTo>
                    <a:pt x="40" y="33"/>
                  </a:lnTo>
                  <a:lnTo>
                    <a:pt x="34" y="32"/>
                  </a:lnTo>
                  <a:lnTo>
                    <a:pt x="30" y="32"/>
                  </a:lnTo>
                  <a:lnTo>
                    <a:pt x="26" y="32"/>
                  </a:lnTo>
                  <a:lnTo>
                    <a:pt x="23" y="33"/>
                  </a:lnTo>
                  <a:lnTo>
                    <a:pt x="19" y="35"/>
                  </a:lnTo>
                  <a:lnTo>
                    <a:pt x="15" y="38"/>
                  </a:lnTo>
                  <a:lnTo>
                    <a:pt x="12" y="41"/>
                  </a:lnTo>
                  <a:lnTo>
                    <a:pt x="9" y="47"/>
                  </a:lnTo>
                  <a:lnTo>
                    <a:pt x="8" y="45"/>
                  </a:lnTo>
                  <a:lnTo>
                    <a:pt x="7" y="44"/>
                  </a:lnTo>
                  <a:lnTo>
                    <a:pt x="5" y="42"/>
                  </a:lnTo>
                  <a:lnTo>
                    <a:pt x="4" y="41"/>
                  </a:lnTo>
                  <a:lnTo>
                    <a:pt x="1" y="38"/>
                  </a:lnTo>
                  <a:lnTo>
                    <a:pt x="1" y="36"/>
                  </a:lnTo>
                  <a:lnTo>
                    <a:pt x="0" y="33"/>
                  </a:lnTo>
                  <a:lnTo>
                    <a:pt x="1" y="31"/>
                  </a:lnTo>
                  <a:lnTo>
                    <a:pt x="2" y="31"/>
                  </a:lnTo>
                  <a:lnTo>
                    <a:pt x="5" y="31"/>
                  </a:lnTo>
                  <a:lnTo>
                    <a:pt x="7" y="31"/>
                  </a:lnTo>
                  <a:lnTo>
                    <a:pt x="8" y="29"/>
                  </a:lnTo>
                  <a:lnTo>
                    <a:pt x="9" y="28"/>
                  </a:lnTo>
                  <a:lnTo>
                    <a:pt x="11" y="26"/>
                  </a:lnTo>
                  <a:lnTo>
                    <a:pt x="12" y="25"/>
                  </a:lnTo>
                  <a:lnTo>
                    <a:pt x="14" y="25"/>
                  </a:lnTo>
                  <a:lnTo>
                    <a:pt x="14" y="23"/>
                  </a:lnTo>
                  <a:lnTo>
                    <a:pt x="12" y="22"/>
                  </a:lnTo>
                  <a:lnTo>
                    <a:pt x="11" y="22"/>
                  </a:lnTo>
                  <a:lnTo>
                    <a:pt x="9" y="22"/>
                  </a:lnTo>
                  <a:lnTo>
                    <a:pt x="8" y="20"/>
                  </a:lnTo>
                  <a:lnTo>
                    <a:pt x="7" y="20"/>
                  </a:lnTo>
                  <a:lnTo>
                    <a:pt x="5" y="19"/>
                  </a:lnTo>
                  <a:lnTo>
                    <a:pt x="4" y="19"/>
                  </a:lnTo>
                  <a:lnTo>
                    <a:pt x="2" y="15"/>
                  </a:lnTo>
                  <a:lnTo>
                    <a:pt x="4" y="12"/>
                  </a:lnTo>
                  <a:lnTo>
                    <a:pt x="5" y="10"/>
                  </a:lnTo>
                  <a:lnTo>
                    <a:pt x="7" y="7"/>
                  </a:lnTo>
                  <a:lnTo>
                    <a:pt x="9" y="6"/>
                  </a:lnTo>
                  <a:lnTo>
                    <a:pt x="12" y="4"/>
                  </a:lnTo>
                  <a:lnTo>
                    <a:pt x="15" y="1"/>
                  </a:lnTo>
                  <a:lnTo>
                    <a:pt x="18" y="0"/>
                  </a:lnTo>
                  <a:lnTo>
                    <a:pt x="26" y="0"/>
                  </a:lnTo>
                  <a:lnTo>
                    <a:pt x="36" y="0"/>
                  </a:lnTo>
                  <a:lnTo>
                    <a:pt x="44" y="0"/>
                  </a:lnTo>
                  <a:lnTo>
                    <a:pt x="54" y="1"/>
                  </a:lnTo>
                  <a:lnTo>
                    <a:pt x="62" y="3"/>
                  </a:lnTo>
                  <a:lnTo>
                    <a:pt x="69" y="7"/>
                  </a:lnTo>
                  <a:lnTo>
                    <a:pt x="72" y="10"/>
                  </a:lnTo>
                  <a:lnTo>
                    <a:pt x="75" y="15"/>
                  </a:lnTo>
                  <a:lnTo>
                    <a:pt x="76" y="19"/>
                  </a:lnTo>
                  <a:lnTo>
                    <a:pt x="78"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88" name="Freeform 24"/>
            <p:cNvSpPr>
              <a:spLocks/>
            </p:cNvSpPr>
            <p:nvPr/>
          </p:nvSpPr>
          <p:spPr bwMode="auto">
            <a:xfrm>
              <a:off x="4942" y="1300"/>
              <a:ext cx="16" cy="19"/>
            </a:xfrm>
            <a:custGeom>
              <a:avLst/>
              <a:gdLst>
                <a:gd name="T0" fmla="*/ 32 w 32"/>
                <a:gd name="T1" fmla="*/ 9 h 40"/>
                <a:gd name="T2" fmla="*/ 31 w 32"/>
                <a:gd name="T3" fmla="*/ 13 h 40"/>
                <a:gd name="T4" fmla="*/ 31 w 32"/>
                <a:gd name="T5" fmla="*/ 16 h 40"/>
                <a:gd name="T6" fmla="*/ 29 w 32"/>
                <a:gd name="T7" fmla="*/ 21 h 40"/>
                <a:gd name="T8" fmla="*/ 28 w 32"/>
                <a:gd name="T9" fmla="*/ 25 h 40"/>
                <a:gd name="T10" fmla="*/ 26 w 32"/>
                <a:gd name="T11" fmla="*/ 28 h 40"/>
                <a:gd name="T12" fmla="*/ 26 w 32"/>
                <a:gd name="T13" fmla="*/ 32 h 40"/>
                <a:gd name="T14" fmla="*/ 26 w 32"/>
                <a:gd name="T15" fmla="*/ 35 h 40"/>
                <a:gd name="T16" fmla="*/ 29 w 32"/>
                <a:gd name="T17" fmla="*/ 40 h 40"/>
                <a:gd name="T18" fmla="*/ 25 w 32"/>
                <a:gd name="T19" fmla="*/ 38 h 40"/>
                <a:gd name="T20" fmla="*/ 21 w 32"/>
                <a:gd name="T21" fmla="*/ 38 h 40"/>
                <a:gd name="T22" fmla="*/ 18 w 32"/>
                <a:gd name="T23" fmla="*/ 37 h 40"/>
                <a:gd name="T24" fmla="*/ 14 w 32"/>
                <a:gd name="T25" fmla="*/ 37 h 40"/>
                <a:gd name="T26" fmla="*/ 10 w 32"/>
                <a:gd name="T27" fmla="*/ 35 h 40"/>
                <a:gd name="T28" fmla="*/ 7 w 32"/>
                <a:gd name="T29" fmla="*/ 34 h 40"/>
                <a:gd name="T30" fmla="*/ 3 w 32"/>
                <a:gd name="T31" fmla="*/ 31 h 40"/>
                <a:gd name="T32" fmla="*/ 0 w 32"/>
                <a:gd name="T33" fmla="*/ 29 h 40"/>
                <a:gd name="T34" fmla="*/ 1 w 32"/>
                <a:gd name="T35" fmla="*/ 25 h 40"/>
                <a:gd name="T36" fmla="*/ 1 w 32"/>
                <a:gd name="T37" fmla="*/ 21 h 40"/>
                <a:gd name="T38" fmla="*/ 3 w 32"/>
                <a:gd name="T39" fmla="*/ 18 h 40"/>
                <a:gd name="T40" fmla="*/ 4 w 32"/>
                <a:gd name="T41" fmla="*/ 13 h 40"/>
                <a:gd name="T42" fmla="*/ 5 w 32"/>
                <a:gd name="T43" fmla="*/ 9 h 40"/>
                <a:gd name="T44" fmla="*/ 7 w 32"/>
                <a:gd name="T45" fmla="*/ 6 h 40"/>
                <a:gd name="T46" fmla="*/ 8 w 32"/>
                <a:gd name="T47" fmla="*/ 3 h 40"/>
                <a:gd name="T48" fmla="*/ 10 w 32"/>
                <a:gd name="T49" fmla="*/ 0 h 40"/>
                <a:gd name="T50" fmla="*/ 14 w 32"/>
                <a:gd name="T51" fmla="*/ 3 h 40"/>
                <a:gd name="T52" fmla="*/ 17 w 32"/>
                <a:gd name="T53" fmla="*/ 3 h 40"/>
                <a:gd name="T54" fmla="*/ 19 w 32"/>
                <a:gd name="T55" fmla="*/ 3 h 40"/>
                <a:gd name="T56" fmla="*/ 22 w 32"/>
                <a:gd name="T57" fmla="*/ 3 h 40"/>
                <a:gd name="T58" fmla="*/ 25 w 32"/>
                <a:gd name="T59" fmla="*/ 3 h 40"/>
                <a:gd name="T60" fmla="*/ 28 w 32"/>
                <a:gd name="T61" fmla="*/ 5 h 40"/>
                <a:gd name="T62" fmla="*/ 31 w 32"/>
                <a:gd name="T63" fmla="*/ 6 h 40"/>
                <a:gd name="T64" fmla="*/ 32 w 32"/>
                <a:gd name="T65"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40">
                  <a:moveTo>
                    <a:pt x="32" y="9"/>
                  </a:moveTo>
                  <a:lnTo>
                    <a:pt x="31" y="13"/>
                  </a:lnTo>
                  <a:lnTo>
                    <a:pt x="31" y="16"/>
                  </a:lnTo>
                  <a:lnTo>
                    <a:pt x="29" y="21"/>
                  </a:lnTo>
                  <a:lnTo>
                    <a:pt x="28" y="25"/>
                  </a:lnTo>
                  <a:lnTo>
                    <a:pt x="26" y="28"/>
                  </a:lnTo>
                  <a:lnTo>
                    <a:pt x="26" y="32"/>
                  </a:lnTo>
                  <a:lnTo>
                    <a:pt x="26" y="35"/>
                  </a:lnTo>
                  <a:lnTo>
                    <a:pt x="29" y="40"/>
                  </a:lnTo>
                  <a:lnTo>
                    <a:pt x="25" y="38"/>
                  </a:lnTo>
                  <a:lnTo>
                    <a:pt x="21" y="38"/>
                  </a:lnTo>
                  <a:lnTo>
                    <a:pt x="18" y="37"/>
                  </a:lnTo>
                  <a:lnTo>
                    <a:pt x="14" y="37"/>
                  </a:lnTo>
                  <a:lnTo>
                    <a:pt x="10" y="35"/>
                  </a:lnTo>
                  <a:lnTo>
                    <a:pt x="7" y="34"/>
                  </a:lnTo>
                  <a:lnTo>
                    <a:pt x="3" y="31"/>
                  </a:lnTo>
                  <a:lnTo>
                    <a:pt x="0" y="29"/>
                  </a:lnTo>
                  <a:lnTo>
                    <a:pt x="1" y="25"/>
                  </a:lnTo>
                  <a:lnTo>
                    <a:pt x="1" y="21"/>
                  </a:lnTo>
                  <a:lnTo>
                    <a:pt x="3" y="18"/>
                  </a:lnTo>
                  <a:lnTo>
                    <a:pt x="4" y="13"/>
                  </a:lnTo>
                  <a:lnTo>
                    <a:pt x="5" y="9"/>
                  </a:lnTo>
                  <a:lnTo>
                    <a:pt x="7" y="6"/>
                  </a:lnTo>
                  <a:lnTo>
                    <a:pt x="8" y="3"/>
                  </a:lnTo>
                  <a:lnTo>
                    <a:pt x="10" y="0"/>
                  </a:lnTo>
                  <a:lnTo>
                    <a:pt x="14" y="3"/>
                  </a:lnTo>
                  <a:lnTo>
                    <a:pt x="17" y="3"/>
                  </a:lnTo>
                  <a:lnTo>
                    <a:pt x="19" y="3"/>
                  </a:lnTo>
                  <a:lnTo>
                    <a:pt x="22" y="3"/>
                  </a:lnTo>
                  <a:lnTo>
                    <a:pt x="25" y="3"/>
                  </a:lnTo>
                  <a:lnTo>
                    <a:pt x="28" y="5"/>
                  </a:lnTo>
                  <a:lnTo>
                    <a:pt x="31" y="6"/>
                  </a:lnTo>
                  <a:lnTo>
                    <a:pt x="32"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92" name="Freeform 28"/>
            <p:cNvSpPr>
              <a:spLocks/>
            </p:cNvSpPr>
            <p:nvPr/>
          </p:nvSpPr>
          <p:spPr bwMode="auto">
            <a:xfrm>
              <a:off x="5007" y="1346"/>
              <a:ext cx="156" cy="182"/>
            </a:xfrm>
            <a:custGeom>
              <a:avLst/>
              <a:gdLst>
                <a:gd name="T0" fmla="*/ 283 w 311"/>
                <a:gd name="T1" fmla="*/ 77 h 363"/>
                <a:gd name="T2" fmla="*/ 276 w 311"/>
                <a:gd name="T3" fmla="*/ 130 h 363"/>
                <a:gd name="T4" fmla="*/ 264 w 311"/>
                <a:gd name="T5" fmla="*/ 157 h 363"/>
                <a:gd name="T6" fmla="*/ 243 w 311"/>
                <a:gd name="T7" fmla="*/ 181 h 363"/>
                <a:gd name="T8" fmla="*/ 223 w 311"/>
                <a:gd name="T9" fmla="*/ 186 h 363"/>
                <a:gd name="T10" fmla="*/ 214 w 311"/>
                <a:gd name="T11" fmla="*/ 179 h 363"/>
                <a:gd name="T12" fmla="*/ 205 w 311"/>
                <a:gd name="T13" fmla="*/ 169 h 363"/>
                <a:gd name="T14" fmla="*/ 207 w 311"/>
                <a:gd name="T15" fmla="*/ 150 h 363"/>
                <a:gd name="T16" fmla="*/ 216 w 311"/>
                <a:gd name="T17" fmla="*/ 137 h 363"/>
                <a:gd name="T18" fmla="*/ 215 w 311"/>
                <a:gd name="T19" fmla="*/ 127 h 363"/>
                <a:gd name="T20" fmla="*/ 197 w 311"/>
                <a:gd name="T21" fmla="*/ 130 h 363"/>
                <a:gd name="T22" fmla="*/ 184 w 311"/>
                <a:gd name="T23" fmla="*/ 143 h 363"/>
                <a:gd name="T24" fmla="*/ 177 w 311"/>
                <a:gd name="T25" fmla="*/ 160 h 363"/>
                <a:gd name="T26" fmla="*/ 179 w 311"/>
                <a:gd name="T27" fmla="*/ 179 h 363"/>
                <a:gd name="T28" fmla="*/ 187 w 311"/>
                <a:gd name="T29" fmla="*/ 197 h 363"/>
                <a:gd name="T30" fmla="*/ 205 w 311"/>
                <a:gd name="T31" fmla="*/ 208 h 363"/>
                <a:gd name="T32" fmla="*/ 228 w 311"/>
                <a:gd name="T33" fmla="*/ 210 h 363"/>
                <a:gd name="T34" fmla="*/ 250 w 311"/>
                <a:gd name="T35" fmla="*/ 204 h 363"/>
                <a:gd name="T36" fmla="*/ 268 w 311"/>
                <a:gd name="T37" fmla="*/ 188 h 363"/>
                <a:gd name="T38" fmla="*/ 282 w 311"/>
                <a:gd name="T39" fmla="*/ 167 h 363"/>
                <a:gd name="T40" fmla="*/ 300 w 311"/>
                <a:gd name="T41" fmla="*/ 162 h 363"/>
                <a:gd name="T42" fmla="*/ 310 w 311"/>
                <a:gd name="T43" fmla="*/ 170 h 363"/>
                <a:gd name="T44" fmla="*/ 311 w 311"/>
                <a:gd name="T45" fmla="*/ 185 h 363"/>
                <a:gd name="T46" fmla="*/ 300 w 311"/>
                <a:gd name="T47" fmla="*/ 217 h 363"/>
                <a:gd name="T48" fmla="*/ 281 w 311"/>
                <a:gd name="T49" fmla="*/ 258 h 363"/>
                <a:gd name="T50" fmla="*/ 253 w 311"/>
                <a:gd name="T51" fmla="*/ 299 h 363"/>
                <a:gd name="T52" fmla="*/ 233 w 311"/>
                <a:gd name="T53" fmla="*/ 318 h 363"/>
                <a:gd name="T54" fmla="*/ 209 w 311"/>
                <a:gd name="T55" fmla="*/ 327 h 363"/>
                <a:gd name="T56" fmla="*/ 181 w 311"/>
                <a:gd name="T57" fmla="*/ 341 h 363"/>
                <a:gd name="T58" fmla="*/ 138 w 311"/>
                <a:gd name="T59" fmla="*/ 356 h 363"/>
                <a:gd name="T60" fmla="*/ 67 w 311"/>
                <a:gd name="T61" fmla="*/ 362 h 363"/>
                <a:gd name="T62" fmla="*/ 0 w 311"/>
                <a:gd name="T63" fmla="*/ 356 h 363"/>
                <a:gd name="T64" fmla="*/ 28 w 311"/>
                <a:gd name="T65" fmla="*/ 310 h 363"/>
                <a:gd name="T66" fmla="*/ 57 w 311"/>
                <a:gd name="T67" fmla="*/ 262 h 363"/>
                <a:gd name="T68" fmla="*/ 75 w 311"/>
                <a:gd name="T69" fmla="*/ 227 h 363"/>
                <a:gd name="T70" fmla="*/ 78 w 311"/>
                <a:gd name="T71" fmla="*/ 219 h 363"/>
                <a:gd name="T72" fmla="*/ 78 w 311"/>
                <a:gd name="T73" fmla="*/ 210 h 363"/>
                <a:gd name="T74" fmla="*/ 92 w 311"/>
                <a:gd name="T75" fmla="*/ 197 h 363"/>
                <a:gd name="T76" fmla="*/ 106 w 311"/>
                <a:gd name="T77" fmla="*/ 165 h 363"/>
                <a:gd name="T78" fmla="*/ 117 w 311"/>
                <a:gd name="T79" fmla="*/ 134 h 363"/>
                <a:gd name="T80" fmla="*/ 133 w 311"/>
                <a:gd name="T81" fmla="*/ 125 h 363"/>
                <a:gd name="T82" fmla="*/ 160 w 311"/>
                <a:gd name="T83" fmla="*/ 135 h 363"/>
                <a:gd name="T84" fmla="*/ 179 w 311"/>
                <a:gd name="T85" fmla="*/ 130 h 363"/>
                <a:gd name="T86" fmla="*/ 195 w 311"/>
                <a:gd name="T87" fmla="*/ 119 h 363"/>
                <a:gd name="T88" fmla="*/ 205 w 311"/>
                <a:gd name="T89" fmla="*/ 102 h 363"/>
                <a:gd name="T90" fmla="*/ 214 w 311"/>
                <a:gd name="T91" fmla="*/ 86 h 363"/>
                <a:gd name="T92" fmla="*/ 219 w 311"/>
                <a:gd name="T93" fmla="*/ 68 h 363"/>
                <a:gd name="T94" fmla="*/ 229 w 311"/>
                <a:gd name="T95" fmla="*/ 78 h 363"/>
                <a:gd name="T96" fmla="*/ 236 w 311"/>
                <a:gd name="T97" fmla="*/ 108 h 363"/>
                <a:gd name="T98" fmla="*/ 247 w 311"/>
                <a:gd name="T99" fmla="*/ 121 h 363"/>
                <a:gd name="T100" fmla="*/ 260 w 311"/>
                <a:gd name="T101" fmla="*/ 115 h 363"/>
                <a:gd name="T102" fmla="*/ 260 w 311"/>
                <a:gd name="T103" fmla="*/ 86 h 363"/>
                <a:gd name="T104" fmla="*/ 249 w 311"/>
                <a:gd name="T105" fmla="*/ 58 h 363"/>
                <a:gd name="T106" fmla="*/ 240 w 311"/>
                <a:gd name="T107" fmla="*/ 46 h 363"/>
                <a:gd name="T108" fmla="*/ 233 w 311"/>
                <a:gd name="T109" fmla="*/ 41 h 363"/>
                <a:gd name="T110" fmla="*/ 223 w 311"/>
                <a:gd name="T111" fmla="*/ 41 h 363"/>
                <a:gd name="T112" fmla="*/ 228 w 311"/>
                <a:gd name="T113" fmla="*/ 23 h 363"/>
                <a:gd name="T114" fmla="*/ 237 w 311"/>
                <a:gd name="T115" fmla="*/ 7 h 363"/>
                <a:gd name="T116" fmla="*/ 256 w 311"/>
                <a:gd name="T117" fmla="*/ 0 h 363"/>
                <a:gd name="T118" fmla="*/ 274 w 311"/>
                <a:gd name="T119" fmla="*/ 7 h 363"/>
                <a:gd name="T120" fmla="*/ 286 w 311"/>
                <a:gd name="T121" fmla="*/ 26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1" h="363">
                  <a:moveTo>
                    <a:pt x="288" y="32"/>
                  </a:moveTo>
                  <a:lnTo>
                    <a:pt x="286" y="55"/>
                  </a:lnTo>
                  <a:lnTo>
                    <a:pt x="283" y="77"/>
                  </a:lnTo>
                  <a:lnTo>
                    <a:pt x="282" y="99"/>
                  </a:lnTo>
                  <a:lnTo>
                    <a:pt x="279" y="119"/>
                  </a:lnTo>
                  <a:lnTo>
                    <a:pt x="276" y="130"/>
                  </a:lnTo>
                  <a:lnTo>
                    <a:pt x="274" y="140"/>
                  </a:lnTo>
                  <a:lnTo>
                    <a:pt x="269" y="149"/>
                  </a:lnTo>
                  <a:lnTo>
                    <a:pt x="264" y="157"/>
                  </a:lnTo>
                  <a:lnTo>
                    <a:pt x="258" y="166"/>
                  </a:lnTo>
                  <a:lnTo>
                    <a:pt x="251" y="173"/>
                  </a:lnTo>
                  <a:lnTo>
                    <a:pt x="243" y="181"/>
                  </a:lnTo>
                  <a:lnTo>
                    <a:pt x="232" y="188"/>
                  </a:lnTo>
                  <a:lnTo>
                    <a:pt x="228" y="188"/>
                  </a:lnTo>
                  <a:lnTo>
                    <a:pt x="223" y="186"/>
                  </a:lnTo>
                  <a:lnTo>
                    <a:pt x="219" y="185"/>
                  </a:lnTo>
                  <a:lnTo>
                    <a:pt x="216" y="182"/>
                  </a:lnTo>
                  <a:lnTo>
                    <a:pt x="214" y="179"/>
                  </a:lnTo>
                  <a:lnTo>
                    <a:pt x="211" y="176"/>
                  </a:lnTo>
                  <a:lnTo>
                    <a:pt x="208" y="173"/>
                  </a:lnTo>
                  <a:lnTo>
                    <a:pt x="205" y="169"/>
                  </a:lnTo>
                  <a:lnTo>
                    <a:pt x="204" y="162"/>
                  </a:lnTo>
                  <a:lnTo>
                    <a:pt x="204" y="156"/>
                  </a:lnTo>
                  <a:lnTo>
                    <a:pt x="207" y="150"/>
                  </a:lnTo>
                  <a:lnTo>
                    <a:pt x="209" y="146"/>
                  </a:lnTo>
                  <a:lnTo>
                    <a:pt x="214" y="141"/>
                  </a:lnTo>
                  <a:lnTo>
                    <a:pt x="216" y="137"/>
                  </a:lnTo>
                  <a:lnTo>
                    <a:pt x="219" y="132"/>
                  </a:lnTo>
                  <a:lnTo>
                    <a:pt x="221" y="127"/>
                  </a:lnTo>
                  <a:lnTo>
                    <a:pt x="215" y="127"/>
                  </a:lnTo>
                  <a:lnTo>
                    <a:pt x="209" y="127"/>
                  </a:lnTo>
                  <a:lnTo>
                    <a:pt x="204" y="127"/>
                  </a:lnTo>
                  <a:lnTo>
                    <a:pt x="197" y="130"/>
                  </a:lnTo>
                  <a:lnTo>
                    <a:pt x="193" y="132"/>
                  </a:lnTo>
                  <a:lnTo>
                    <a:pt x="187" y="137"/>
                  </a:lnTo>
                  <a:lnTo>
                    <a:pt x="184" y="143"/>
                  </a:lnTo>
                  <a:lnTo>
                    <a:pt x="181" y="149"/>
                  </a:lnTo>
                  <a:lnTo>
                    <a:pt x="179" y="154"/>
                  </a:lnTo>
                  <a:lnTo>
                    <a:pt x="177" y="160"/>
                  </a:lnTo>
                  <a:lnTo>
                    <a:pt x="176" y="167"/>
                  </a:lnTo>
                  <a:lnTo>
                    <a:pt x="177" y="173"/>
                  </a:lnTo>
                  <a:lnTo>
                    <a:pt x="179" y="179"/>
                  </a:lnTo>
                  <a:lnTo>
                    <a:pt x="180" y="186"/>
                  </a:lnTo>
                  <a:lnTo>
                    <a:pt x="183" y="191"/>
                  </a:lnTo>
                  <a:lnTo>
                    <a:pt x="187" y="197"/>
                  </a:lnTo>
                  <a:lnTo>
                    <a:pt x="193" y="201"/>
                  </a:lnTo>
                  <a:lnTo>
                    <a:pt x="198" y="205"/>
                  </a:lnTo>
                  <a:lnTo>
                    <a:pt x="205" y="208"/>
                  </a:lnTo>
                  <a:lnTo>
                    <a:pt x="214" y="210"/>
                  </a:lnTo>
                  <a:lnTo>
                    <a:pt x="221" y="210"/>
                  </a:lnTo>
                  <a:lnTo>
                    <a:pt x="228" y="210"/>
                  </a:lnTo>
                  <a:lnTo>
                    <a:pt x="236" y="208"/>
                  </a:lnTo>
                  <a:lnTo>
                    <a:pt x="243" y="207"/>
                  </a:lnTo>
                  <a:lnTo>
                    <a:pt x="250" y="204"/>
                  </a:lnTo>
                  <a:lnTo>
                    <a:pt x="256" y="198"/>
                  </a:lnTo>
                  <a:lnTo>
                    <a:pt x="263" y="194"/>
                  </a:lnTo>
                  <a:lnTo>
                    <a:pt x="268" y="188"/>
                  </a:lnTo>
                  <a:lnTo>
                    <a:pt x="272" y="181"/>
                  </a:lnTo>
                  <a:lnTo>
                    <a:pt x="278" y="175"/>
                  </a:lnTo>
                  <a:lnTo>
                    <a:pt x="282" y="167"/>
                  </a:lnTo>
                  <a:lnTo>
                    <a:pt x="285" y="160"/>
                  </a:lnTo>
                  <a:lnTo>
                    <a:pt x="293" y="160"/>
                  </a:lnTo>
                  <a:lnTo>
                    <a:pt x="300" y="162"/>
                  </a:lnTo>
                  <a:lnTo>
                    <a:pt x="304" y="163"/>
                  </a:lnTo>
                  <a:lnTo>
                    <a:pt x="309" y="166"/>
                  </a:lnTo>
                  <a:lnTo>
                    <a:pt x="310" y="170"/>
                  </a:lnTo>
                  <a:lnTo>
                    <a:pt x="311" y="175"/>
                  </a:lnTo>
                  <a:lnTo>
                    <a:pt x="311" y="179"/>
                  </a:lnTo>
                  <a:lnTo>
                    <a:pt x="311" y="185"/>
                  </a:lnTo>
                  <a:lnTo>
                    <a:pt x="307" y="195"/>
                  </a:lnTo>
                  <a:lnTo>
                    <a:pt x="304" y="207"/>
                  </a:lnTo>
                  <a:lnTo>
                    <a:pt x="300" y="217"/>
                  </a:lnTo>
                  <a:lnTo>
                    <a:pt x="299" y="227"/>
                  </a:lnTo>
                  <a:lnTo>
                    <a:pt x="289" y="242"/>
                  </a:lnTo>
                  <a:lnTo>
                    <a:pt x="281" y="258"/>
                  </a:lnTo>
                  <a:lnTo>
                    <a:pt x="269" y="275"/>
                  </a:lnTo>
                  <a:lnTo>
                    <a:pt x="260" y="291"/>
                  </a:lnTo>
                  <a:lnTo>
                    <a:pt x="253" y="299"/>
                  </a:lnTo>
                  <a:lnTo>
                    <a:pt x="247" y="306"/>
                  </a:lnTo>
                  <a:lnTo>
                    <a:pt x="240" y="312"/>
                  </a:lnTo>
                  <a:lnTo>
                    <a:pt x="233" y="318"/>
                  </a:lnTo>
                  <a:lnTo>
                    <a:pt x="226" y="322"/>
                  </a:lnTo>
                  <a:lnTo>
                    <a:pt x="218" y="325"/>
                  </a:lnTo>
                  <a:lnTo>
                    <a:pt x="209" y="327"/>
                  </a:lnTo>
                  <a:lnTo>
                    <a:pt x="200" y="328"/>
                  </a:lnTo>
                  <a:lnTo>
                    <a:pt x="191" y="334"/>
                  </a:lnTo>
                  <a:lnTo>
                    <a:pt x="181" y="341"/>
                  </a:lnTo>
                  <a:lnTo>
                    <a:pt x="170" y="345"/>
                  </a:lnTo>
                  <a:lnTo>
                    <a:pt x="160" y="350"/>
                  </a:lnTo>
                  <a:lnTo>
                    <a:pt x="138" y="356"/>
                  </a:lnTo>
                  <a:lnTo>
                    <a:pt x="114" y="359"/>
                  </a:lnTo>
                  <a:lnTo>
                    <a:pt x="91" y="360"/>
                  </a:lnTo>
                  <a:lnTo>
                    <a:pt x="67" y="362"/>
                  </a:lnTo>
                  <a:lnTo>
                    <a:pt x="43" y="362"/>
                  </a:lnTo>
                  <a:lnTo>
                    <a:pt x="19" y="363"/>
                  </a:lnTo>
                  <a:lnTo>
                    <a:pt x="0" y="356"/>
                  </a:lnTo>
                  <a:lnTo>
                    <a:pt x="8" y="341"/>
                  </a:lnTo>
                  <a:lnTo>
                    <a:pt x="18" y="325"/>
                  </a:lnTo>
                  <a:lnTo>
                    <a:pt x="28" y="310"/>
                  </a:lnTo>
                  <a:lnTo>
                    <a:pt x="38" y="294"/>
                  </a:lnTo>
                  <a:lnTo>
                    <a:pt x="47" y="278"/>
                  </a:lnTo>
                  <a:lnTo>
                    <a:pt x="57" y="262"/>
                  </a:lnTo>
                  <a:lnTo>
                    <a:pt x="65" y="246"/>
                  </a:lnTo>
                  <a:lnTo>
                    <a:pt x="72" y="230"/>
                  </a:lnTo>
                  <a:lnTo>
                    <a:pt x="75" y="227"/>
                  </a:lnTo>
                  <a:lnTo>
                    <a:pt x="77" y="226"/>
                  </a:lnTo>
                  <a:lnTo>
                    <a:pt x="78" y="223"/>
                  </a:lnTo>
                  <a:lnTo>
                    <a:pt x="78" y="219"/>
                  </a:lnTo>
                  <a:lnTo>
                    <a:pt x="78" y="216"/>
                  </a:lnTo>
                  <a:lnTo>
                    <a:pt x="78" y="213"/>
                  </a:lnTo>
                  <a:lnTo>
                    <a:pt x="78" y="210"/>
                  </a:lnTo>
                  <a:lnTo>
                    <a:pt x="79" y="207"/>
                  </a:lnTo>
                  <a:lnTo>
                    <a:pt x="86" y="202"/>
                  </a:lnTo>
                  <a:lnTo>
                    <a:pt x="92" y="197"/>
                  </a:lnTo>
                  <a:lnTo>
                    <a:pt x="96" y="189"/>
                  </a:lnTo>
                  <a:lnTo>
                    <a:pt x="100" y="182"/>
                  </a:lnTo>
                  <a:lnTo>
                    <a:pt x="106" y="165"/>
                  </a:lnTo>
                  <a:lnTo>
                    <a:pt x="112" y="149"/>
                  </a:lnTo>
                  <a:lnTo>
                    <a:pt x="114" y="141"/>
                  </a:lnTo>
                  <a:lnTo>
                    <a:pt x="117" y="134"/>
                  </a:lnTo>
                  <a:lnTo>
                    <a:pt x="121" y="130"/>
                  </a:lnTo>
                  <a:lnTo>
                    <a:pt x="127" y="127"/>
                  </a:lnTo>
                  <a:lnTo>
                    <a:pt x="133" y="125"/>
                  </a:lnTo>
                  <a:lnTo>
                    <a:pt x="140" y="125"/>
                  </a:lnTo>
                  <a:lnTo>
                    <a:pt x="149" y="130"/>
                  </a:lnTo>
                  <a:lnTo>
                    <a:pt x="160" y="135"/>
                  </a:lnTo>
                  <a:lnTo>
                    <a:pt x="166" y="132"/>
                  </a:lnTo>
                  <a:lnTo>
                    <a:pt x="172" y="131"/>
                  </a:lnTo>
                  <a:lnTo>
                    <a:pt x="179" y="130"/>
                  </a:lnTo>
                  <a:lnTo>
                    <a:pt x="184" y="127"/>
                  </a:lnTo>
                  <a:lnTo>
                    <a:pt x="190" y="124"/>
                  </a:lnTo>
                  <a:lnTo>
                    <a:pt x="195" y="119"/>
                  </a:lnTo>
                  <a:lnTo>
                    <a:pt x="200" y="113"/>
                  </a:lnTo>
                  <a:lnTo>
                    <a:pt x="202" y="108"/>
                  </a:lnTo>
                  <a:lnTo>
                    <a:pt x="205" y="102"/>
                  </a:lnTo>
                  <a:lnTo>
                    <a:pt x="208" y="96"/>
                  </a:lnTo>
                  <a:lnTo>
                    <a:pt x="211" y="90"/>
                  </a:lnTo>
                  <a:lnTo>
                    <a:pt x="214" y="86"/>
                  </a:lnTo>
                  <a:lnTo>
                    <a:pt x="216" y="80"/>
                  </a:lnTo>
                  <a:lnTo>
                    <a:pt x="218" y="74"/>
                  </a:lnTo>
                  <a:lnTo>
                    <a:pt x="219" y="68"/>
                  </a:lnTo>
                  <a:lnTo>
                    <a:pt x="219" y="62"/>
                  </a:lnTo>
                  <a:lnTo>
                    <a:pt x="225" y="70"/>
                  </a:lnTo>
                  <a:lnTo>
                    <a:pt x="229" y="78"/>
                  </a:lnTo>
                  <a:lnTo>
                    <a:pt x="232" y="89"/>
                  </a:lnTo>
                  <a:lnTo>
                    <a:pt x="233" y="99"/>
                  </a:lnTo>
                  <a:lnTo>
                    <a:pt x="236" y="108"/>
                  </a:lnTo>
                  <a:lnTo>
                    <a:pt x="240" y="115"/>
                  </a:lnTo>
                  <a:lnTo>
                    <a:pt x="243" y="118"/>
                  </a:lnTo>
                  <a:lnTo>
                    <a:pt x="247" y="121"/>
                  </a:lnTo>
                  <a:lnTo>
                    <a:pt x="251" y="124"/>
                  </a:lnTo>
                  <a:lnTo>
                    <a:pt x="256" y="124"/>
                  </a:lnTo>
                  <a:lnTo>
                    <a:pt x="260" y="115"/>
                  </a:lnTo>
                  <a:lnTo>
                    <a:pt x="261" y="106"/>
                  </a:lnTo>
                  <a:lnTo>
                    <a:pt x="261" y="96"/>
                  </a:lnTo>
                  <a:lnTo>
                    <a:pt x="260" y="86"/>
                  </a:lnTo>
                  <a:lnTo>
                    <a:pt x="257" y="76"/>
                  </a:lnTo>
                  <a:lnTo>
                    <a:pt x="254" y="67"/>
                  </a:lnTo>
                  <a:lnTo>
                    <a:pt x="249" y="58"/>
                  </a:lnTo>
                  <a:lnTo>
                    <a:pt x="243" y="49"/>
                  </a:lnTo>
                  <a:lnTo>
                    <a:pt x="242" y="48"/>
                  </a:lnTo>
                  <a:lnTo>
                    <a:pt x="240" y="46"/>
                  </a:lnTo>
                  <a:lnTo>
                    <a:pt x="237" y="43"/>
                  </a:lnTo>
                  <a:lnTo>
                    <a:pt x="236" y="42"/>
                  </a:lnTo>
                  <a:lnTo>
                    <a:pt x="233" y="41"/>
                  </a:lnTo>
                  <a:lnTo>
                    <a:pt x="230" y="41"/>
                  </a:lnTo>
                  <a:lnTo>
                    <a:pt x="228" y="41"/>
                  </a:lnTo>
                  <a:lnTo>
                    <a:pt x="223" y="41"/>
                  </a:lnTo>
                  <a:lnTo>
                    <a:pt x="225" y="35"/>
                  </a:lnTo>
                  <a:lnTo>
                    <a:pt x="226" y="29"/>
                  </a:lnTo>
                  <a:lnTo>
                    <a:pt x="228" y="23"/>
                  </a:lnTo>
                  <a:lnTo>
                    <a:pt x="230" y="17"/>
                  </a:lnTo>
                  <a:lnTo>
                    <a:pt x="233" y="11"/>
                  </a:lnTo>
                  <a:lnTo>
                    <a:pt x="237" y="7"/>
                  </a:lnTo>
                  <a:lnTo>
                    <a:pt x="243" y="4"/>
                  </a:lnTo>
                  <a:lnTo>
                    <a:pt x="249" y="1"/>
                  </a:lnTo>
                  <a:lnTo>
                    <a:pt x="256" y="0"/>
                  </a:lnTo>
                  <a:lnTo>
                    <a:pt x="261" y="0"/>
                  </a:lnTo>
                  <a:lnTo>
                    <a:pt x="268" y="3"/>
                  </a:lnTo>
                  <a:lnTo>
                    <a:pt x="274" y="7"/>
                  </a:lnTo>
                  <a:lnTo>
                    <a:pt x="279" y="13"/>
                  </a:lnTo>
                  <a:lnTo>
                    <a:pt x="283" y="19"/>
                  </a:lnTo>
                  <a:lnTo>
                    <a:pt x="286" y="26"/>
                  </a:lnTo>
                  <a:lnTo>
                    <a:pt x="288" y="32"/>
                  </a:lnTo>
                  <a:close/>
                </a:path>
              </a:pathLst>
            </a:cu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93" name="Freeform 29"/>
            <p:cNvSpPr>
              <a:spLocks/>
            </p:cNvSpPr>
            <p:nvPr/>
          </p:nvSpPr>
          <p:spPr bwMode="auto">
            <a:xfrm>
              <a:off x="4982" y="1529"/>
              <a:ext cx="123" cy="87"/>
            </a:xfrm>
            <a:custGeom>
              <a:avLst/>
              <a:gdLst>
                <a:gd name="T0" fmla="*/ 245 w 245"/>
                <a:gd name="T1" fmla="*/ 3 h 172"/>
                <a:gd name="T2" fmla="*/ 244 w 245"/>
                <a:gd name="T3" fmla="*/ 7 h 172"/>
                <a:gd name="T4" fmla="*/ 243 w 245"/>
                <a:gd name="T5" fmla="*/ 10 h 172"/>
                <a:gd name="T6" fmla="*/ 241 w 245"/>
                <a:gd name="T7" fmla="*/ 15 h 172"/>
                <a:gd name="T8" fmla="*/ 230 w 245"/>
                <a:gd name="T9" fmla="*/ 22 h 172"/>
                <a:gd name="T10" fmla="*/ 205 w 245"/>
                <a:gd name="T11" fmla="*/ 32 h 172"/>
                <a:gd name="T12" fmla="*/ 164 w 245"/>
                <a:gd name="T13" fmla="*/ 41 h 172"/>
                <a:gd name="T14" fmla="*/ 108 w 245"/>
                <a:gd name="T15" fmla="*/ 45 h 172"/>
                <a:gd name="T16" fmla="*/ 51 w 245"/>
                <a:gd name="T17" fmla="*/ 42 h 172"/>
                <a:gd name="T18" fmla="*/ 18 w 245"/>
                <a:gd name="T19" fmla="*/ 42 h 172"/>
                <a:gd name="T20" fmla="*/ 11 w 245"/>
                <a:gd name="T21" fmla="*/ 51 h 172"/>
                <a:gd name="T22" fmla="*/ 8 w 245"/>
                <a:gd name="T23" fmla="*/ 67 h 172"/>
                <a:gd name="T24" fmla="*/ 9 w 245"/>
                <a:gd name="T25" fmla="*/ 90 h 172"/>
                <a:gd name="T26" fmla="*/ 13 w 245"/>
                <a:gd name="T27" fmla="*/ 114 h 172"/>
                <a:gd name="T28" fmla="*/ 26 w 245"/>
                <a:gd name="T29" fmla="*/ 134 h 172"/>
                <a:gd name="T30" fmla="*/ 81 w 245"/>
                <a:gd name="T31" fmla="*/ 137 h 172"/>
                <a:gd name="T32" fmla="*/ 131 w 245"/>
                <a:gd name="T33" fmla="*/ 133 h 172"/>
                <a:gd name="T34" fmla="*/ 178 w 245"/>
                <a:gd name="T35" fmla="*/ 121 h 172"/>
                <a:gd name="T36" fmla="*/ 223 w 245"/>
                <a:gd name="T37" fmla="*/ 104 h 172"/>
                <a:gd name="T38" fmla="*/ 231 w 245"/>
                <a:gd name="T39" fmla="*/ 108 h 172"/>
                <a:gd name="T40" fmla="*/ 231 w 245"/>
                <a:gd name="T41" fmla="*/ 120 h 172"/>
                <a:gd name="T42" fmla="*/ 231 w 245"/>
                <a:gd name="T43" fmla="*/ 131 h 172"/>
                <a:gd name="T44" fmla="*/ 227 w 245"/>
                <a:gd name="T45" fmla="*/ 141 h 172"/>
                <a:gd name="T46" fmla="*/ 198 w 245"/>
                <a:gd name="T47" fmla="*/ 153 h 172"/>
                <a:gd name="T48" fmla="*/ 143 w 245"/>
                <a:gd name="T49" fmla="*/ 166 h 172"/>
                <a:gd name="T50" fmla="*/ 102 w 245"/>
                <a:gd name="T51" fmla="*/ 171 h 172"/>
                <a:gd name="T52" fmla="*/ 74 w 245"/>
                <a:gd name="T53" fmla="*/ 171 h 172"/>
                <a:gd name="T54" fmla="*/ 47 w 245"/>
                <a:gd name="T55" fmla="*/ 168 h 172"/>
                <a:gd name="T56" fmla="*/ 20 w 245"/>
                <a:gd name="T57" fmla="*/ 159 h 172"/>
                <a:gd name="T58" fmla="*/ 5 w 245"/>
                <a:gd name="T59" fmla="*/ 146 h 172"/>
                <a:gd name="T60" fmla="*/ 5 w 245"/>
                <a:gd name="T61" fmla="*/ 131 h 172"/>
                <a:gd name="T62" fmla="*/ 5 w 245"/>
                <a:gd name="T63" fmla="*/ 117 h 172"/>
                <a:gd name="T64" fmla="*/ 2 w 245"/>
                <a:gd name="T65" fmla="*/ 102 h 172"/>
                <a:gd name="T66" fmla="*/ 0 w 245"/>
                <a:gd name="T67" fmla="*/ 83 h 172"/>
                <a:gd name="T68" fmla="*/ 0 w 245"/>
                <a:gd name="T69" fmla="*/ 63 h 172"/>
                <a:gd name="T70" fmla="*/ 1 w 245"/>
                <a:gd name="T71" fmla="*/ 44 h 172"/>
                <a:gd name="T72" fmla="*/ 5 w 245"/>
                <a:gd name="T73" fmla="*/ 25 h 172"/>
                <a:gd name="T74" fmla="*/ 20 w 245"/>
                <a:gd name="T75" fmla="*/ 22 h 172"/>
                <a:gd name="T76" fmla="*/ 44 w 245"/>
                <a:gd name="T77" fmla="*/ 28 h 172"/>
                <a:gd name="T78" fmla="*/ 82 w 245"/>
                <a:gd name="T79" fmla="*/ 31 h 172"/>
                <a:gd name="T80" fmla="*/ 132 w 245"/>
                <a:gd name="T81" fmla="*/ 26 h 172"/>
                <a:gd name="T82" fmla="*/ 181 w 245"/>
                <a:gd name="T83" fmla="*/ 19 h 172"/>
                <a:gd name="T84" fmla="*/ 209 w 245"/>
                <a:gd name="T85" fmla="*/ 15 h 172"/>
                <a:gd name="T86" fmla="*/ 219 w 245"/>
                <a:gd name="T87" fmla="*/ 9 h 172"/>
                <a:gd name="T88" fmla="*/ 229 w 245"/>
                <a:gd name="T89" fmla="*/ 4 h 172"/>
                <a:gd name="T90" fmla="*/ 240 w 245"/>
                <a:gd name="T9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5" h="172">
                  <a:moveTo>
                    <a:pt x="245" y="0"/>
                  </a:moveTo>
                  <a:lnTo>
                    <a:pt x="245" y="3"/>
                  </a:lnTo>
                  <a:lnTo>
                    <a:pt x="245" y="4"/>
                  </a:lnTo>
                  <a:lnTo>
                    <a:pt x="244" y="7"/>
                  </a:lnTo>
                  <a:lnTo>
                    <a:pt x="243" y="9"/>
                  </a:lnTo>
                  <a:lnTo>
                    <a:pt x="243" y="10"/>
                  </a:lnTo>
                  <a:lnTo>
                    <a:pt x="241" y="12"/>
                  </a:lnTo>
                  <a:lnTo>
                    <a:pt x="241" y="15"/>
                  </a:lnTo>
                  <a:lnTo>
                    <a:pt x="243" y="16"/>
                  </a:lnTo>
                  <a:lnTo>
                    <a:pt x="230" y="22"/>
                  </a:lnTo>
                  <a:lnTo>
                    <a:pt x="217" y="28"/>
                  </a:lnTo>
                  <a:lnTo>
                    <a:pt x="205" y="32"/>
                  </a:lnTo>
                  <a:lnTo>
                    <a:pt x="192" y="35"/>
                  </a:lnTo>
                  <a:lnTo>
                    <a:pt x="164" y="41"/>
                  </a:lnTo>
                  <a:lnTo>
                    <a:pt x="136" y="44"/>
                  </a:lnTo>
                  <a:lnTo>
                    <a:pt x="108" y="45"/>
                  </a:lnTo>
                  <a:lnTo>
                    <a:pt x="79" y="44"/>
                  </a:lnTo>
                  <a:lnTo>
                    <a:pt x="51" y="42"/>
                  </a:lnTo>
                  <a:lnTo>
                    <a:pt x="23" y="39"/>
                  </a:lnTo>
                  <a:lnTo>
                    <a:pt x="18" y="42"/>
                  </a:lnTo>
                  <a:lnTo>
                    <a:pt x="13" y="47"/>
                  </a:lnTo>
                  <a:lnTo>
                    <a:pt x="11" y="51"/>
                  </a:lnTo>
                  <a:lnTo>
                    <a:pt x="9" y="55"/>
                  </a:lnTo>
                  <a:lnTo>
                    <a:pt x="8" y="67"/>
                  </a:lnTo>
                  <a:lnTo>
                    <a:pt x="8" y="79"/>
                  </a:lnTo>
                  <a:lnTo>
                    <a:pt x="9" y="90"/>
                  </a:lnTo>
                  <a:lnTo>
                    <a:pt x="12" y="102"/>
                  </a:lnTo>
                  <a:lnTo>
                    <a:pt x="13" y="114"/>
                  </a:lnTo>
                  <a:lnTo>
                    <a:pt x="13" y="125"/>
                  </a:lnTo>
                  <a:lnTo>
                    <a:pt x="26" y="134"/>
                  </a:lnTo>
                  <a:lnTo>
                    <a:pt x="54" y="136"/>
                  </a:lnTo>
                  <a:lnTo>
                    <a:pt x="81" y="137"/>
                  </a:lnTo>
                  <a:lnTo>
                    <a:pt x="106" y="136"/>
                  </a:lnTo>
                  <a:lnTo>
                    <a:pt x="131" y="133"/>
                  </a:lnTo>
                  <a:lnTo>
                    <a:pt x="155" y="127"/>
                  </a:lnTo>
                  <a:lnTo>
                    <a:pt x="178" y="121"/>
                  </a:lnTo>
                  <a:lnTo>
                    <a:pt x="201" y="112"/>
                  </a:lnTo>
                  <a:lnTo>
                    <a:pt x="223" y="104"/>
                  </a:lnTo>
                  <a:lnTo>
                    <a:pt x="231" y="104"/>
                  </a:lnTo>
                  <a:lnTo>
                    <a:pt x="231" y="108"/>
                  </a:lnTo>
                  <a:lnTo>
                    <a:pt x="231" y="114"/>
                  </a:lnTo>
                  <a:lnTo>
                    <a:pt x="231" y="120"/>
                  </a:lnTo>
                  <a:lnTo>
                    <a:pt x="231" y="125"/>
                  </a:lnTo>
                  <a:lnTo>
                    <a:pt x="231" y="131"/>
                  </a:lnTo>
                  <a:lnTo>
                    <a:pt x="230" y="137"/>
                  </a:lnTo>
                  <a:lnTo>
                    <a:pt x="227" y="141"/>
                  </a:lnTo>
                  <a:lnTo>
                    <a:pt x="223" y="144"/>
                  </a:lnTo>
                  <a:lnTo>
                    <a:pt x="198" y="153"/>
                  </a:lnTo>
                  <a:lnTo>
                    <a:pt x="171" y="160"/>
                  </a:lnTo>
                  <a:lnTo>
                    <a:pt x="143" y="166"/>
                  </a:lnTo>
                  <a:lnTo>
                    <a:pt x="115" y="171"/>
                  </a:lnTo>
                  <a:lnTo>
                    <a:pt x="102" y="171"/>
                  </a:lnTo>
                  <a:lnTo>
                    <a:pt x="88" y="172"/>
                  </a:lnTo>
                  <a:lnTo>
                    <a:pt x="74" y="171"/>
                  </a:lnTo>
                  <a:lnTo>
                    <a:pt x="60" y="169"/>
                  </a:lnTo>
                  <a:lnTo>
                    <a:pt x="47" y="168"/>
                  </a:lnTo>
                  <a:lnTo>
                    <a:pt x="33" y="163"/>
                  </a:lnTo>
                  <a:lnTo>
                    <a:pt x="20" y="159"/>
                  </a:lnTo>
                  <a:lnTo>
                    <a:pt x="8" y="153"/>
                  </a:lnTo>
                  <a:lnTo>
                    <a:pt x="5" y="146"/>
                  </a:lnTo>
                  <a:lnTo>
                    <a:pt x="5" y="139"/>
                  </a:lnTo>
                  <a:lnTo>
                    <a:pt x="5" y="131"/>
                  </a:lnTo>
                  <a:lnTo>
                    <a:pt x="5" y="124"/>
                  </a:lnTo>
                  <a:lnTo>
                    <a:pt x="5" y="117"/>
                  </a:lnTo>
                  <a:lnTo>
                    <a:pt x="5" y="109"/>
                  </a:lnTo>
                  <a:lnTo>
                    <a:pt x="2" y="102"/>
                  </a:lnTo>
                  <a:lnTo>
                    <a:pt x="0" y="95"/>
                  </a:lnTo>
                  <a:lnTo>
                    <a:pt x="0" y="83"/>
                  </a:lnTo>
                  <a:lnTo>
                    <a:pt x="0" y="73"/>
                  </a:lnTo>
                  <a:lnTo>
                    <a:pt x="0" y="63"/>
                  </a:lnTo>
                  <a:lnTo>
                    <a:pt x="0" y="52"/>
                  </a:lnTo>
                  <a:lnTo>
                    <a:pt x="1" y="44"/>
                  </a:lnTo>
                  <a:lnTo>
                    <a:pt x="2" y="35"/>
                  </a:lnTo>
                  <a:lnTo>
                    <a:pt x="5" y="25"/>
                  </a:lnTo>
                  <a:lnTo>
                    <a:pt x="8" y="16"/>
                  </a:lnTo>
                  <a:lnTo>
                    <a:pt x="20" y="22"/>
                  </a:lnTo>
                  <a:lnTo>
                    <a:pt x="32" y="25"/>
                  </a:lnTo>
                  <a:lnTo>
                    <a:pt x="44" y="28"/>
                  </a:lnTo>
                  <a:lnTo>
                    <a:pt x="57" y="29"/>
                  </a:lnTo>
                  <a:lnTo>
                    <a:pt x="82" y="31"/>
                  </a:lnTo>
                  <a:lnTo>
                    <a:pt x="107" y="29"/>
                  </a:lnTo>
                  <a:lnTo>
                    <a:pt x="132" y="26"/>
                  </a:lnTo>
                  <a:lnTo>
                    <a:pt x="157" y="23"/>
                  </a:lnTo>
                  <a:lnTo>
                    <a:pt x="181" y="19"/>
                  </a:lnTo>
                  <a:lnTo>
                    <a:pt x="205" y="16"/>
                  </a:lnTo>
                  <a:lnTo>
                    <a:pt x="209" y="15"/>
                  </a:lnTo>
                  <a:lnTo>
                    <a:pt x="215" y="12"/>
                  </a:lnTo>
                  <a:lnTo>
                    <a:pt x="219" y="9"/>
                  </a:lnTo>
                  <a:lnTo>
                    <a:pt x="223" y="6"/>
                  </a:lnTo>
                  <a:lnTo>
                    <a:pt x="229" y="4"/>
                  </a:lnTo>
                  <a:lnTo>
                    <a:pt x="234" y="1"/>
                  </a:lnTo>
                  <a:lnTo>
                    <a:pt x="240" y="0"/>
                  </a:lnTo>
                  <a:lnTo>
                    <a:pt x="245"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94" name="Freeform 30"/>
            <p:cNvSpPr>
              <a:spLocks/>
            </p:cNvSpPr>
            <p:nvPr/>
          </p:nvSpPr>
          <p:spPr bwMode="auto">
            <a:xfrm>
              <a:off x="5000" y="1554"/>
              <a:ext cx="100" cy="32"/>
            </a:xfrm>
            <a:custGeom>
              <a:avLst/>
              <a:gdLst>
                <a:gd name="T0" fmla="*/ 119 w 200"/>
                <a:gd name="T1" fmla="*/ 60 h 66"/>
                <a:gd name="T2" fmla="*/ 105 w 200"/>
                <a:gd name="T3" fmla="*/ 64 h 66"/>
                <a:gd name="T4" fmla="*/ 91 w 200"/>
                <a:gd name="T5" fmla="*/ 66 h 66"/>
                <a:gd name="T6" fmla="*/ 77 w 200"/>
                <a:gd name="T7" fmla="*/ 66 h 66"/>
                <a:gd name="T8" fmla="*/ 63 w 200"/>
                <a:gd name="T9" fmla="*/ 66 h 66"/>
                <a:gd name="T10" fmla="*/ 49 w 200"/>
                <a:gd name="T11" fmla="*/ 64 h 66"/>
                <a:gd name="T12" fmla="*/ 35 w 200"/>
                <a:gd name="T13" fmla="*/ 63 h 66"/>
                <a:gd name="T14" fmla="*/ 21 w 200"/>
                <a:gd name="T15" fmla="*/ 63 h 66"/>
                <a:gd name="T16" fmla="*/ 7 w 200"/>
                <a:gd name="T17" fmla="*/ 64 h 66"/>
                <a:gd name="T18" fmla="*/ 3 w 200"/>
                <a:gd name="T19" fmla="*/ 60 h 66"/>
                <a:gd name="T20" fmla="*/ 1 w 200"/>
                <a:gd name="T21" fmla="*/ 54 h 66"/>
                <a:gd name="T22" fmla="*/ 1 w 200"/>
                <a:gd name="T23" fmla="*/ 50 h 66"/>
                <a:gd name="T24" fmla="*/ 0 w 200"/>
                <a:gd name="T25" fmla="*/ 44 h 66"/>
                <a:gd name="T26" fmla="*/ 1 w 200"/>
                <a:gd name="T27" fmla="*/ 38 h 66"/>
                <a:gd name="T28" fmla="*/ 1 w 200"/>
                <a:gd name="T29" fmla="*/ 32 h 66"/>
                <a:gd name="T30" fmla="*/ 1 w 200"/>
                <a:gd name="T31" fmla="*/ 26 h 66"/>
                <a:gd name="T32" fmla="*/ 1 w 200"/>
                <a:gd name="T33" fmla="*/ 22 h 66"/>
                <a:gd name="T34" fmla="*/ 24 w 200"/>
                <a:gd name="T35" fmla="*/ 22 h 66"/>
                <a:gd name="T36" fmla="*/ 47 w 200"/>
                <a:gd name="T37" fmla="*/ 22 h 66"/>
                <a:gd name="T38" fmla="*/ 70 w 200"/>
                <a:gd name="T39" fmla="*/ 22 h 66"/>
                <a:gd name="T40" fmla="*/ 93 w 200"/>
                <a:gd name="T41" fmla="*/ 20 h 66"/>
                <a:gd name="T42" fmla="*/ 116 w 200"/>
                <a:gd name="T43" fmla="*/ 18 h 66"/>
                <a:gd name="T44" fmla="*/ 137 w 200"/>
                <a:gd name="T45" fmla="*/ 13 h 66"/>
                <a:gd name="T46" fmla="*/ 158 w 200"/>
                <a:gd name="T47" fmla="*/ 9 h 66"/>
                <a:gd name="T48" fmla="*/ 177 w 200"/>
                <a:gd name="T49" fmla="*/ 2 h 66"/>
                <a:gd name="T50" fmla="*/ 179 w 200"/>
                <a:gd name="T51" fmla="*/ 3 h 66"/>
                <a:gd name="T52" fmla="*/ 181 w 200"/>
                <a:gd name="T53" fmla="*/ 3 h 66"/>
                <a:gd name="T54" fmla="*/ 184 w 200"/>
                <a:gd name="T55" fmla="*/ 3 h 66"/>
                <a:gd name="T56" fmla="*/ 187 w 200"/>
                <a:gd name="T57" fmla="*/ 3 h 66"/>
                <a:gd name="T58" fmla="*/ 190 w 200"/>
                <a:gd name="T59" fmla="*/ 3 h 66"/>
                <a:gd name="T60" fmla="*/ 193 w 200"/>
                <a:gd name="T61" fmla="*/ 2 h 66"/>
                <a:gd name="T62" fmla="*/ 195 w 200"/>
                <a:gd name="T63" fmla="*/ 0 h 66"/>
                <a:gd name="T64" fmla="*/ 198 w 200"/>
                <a:gd name="T65" fmla="*/ 0 h 66"/>
                <a:gd name="T66" fmla="*/ 200 w 200"/>
                <a:gd name="T67" fmla="*/ 9 h 66"/>
                <a:gd name="T68" fmla="*/ 200 w 200"/>
                <a:gd name="T69" fmla="*/ 16 h 66"/>
                <a:gd name="T70" fmla="*/ 198 w 200"/>
                <a:gd name="T71" fmla="*/ 22 h 66"/>
                <a:gd name="T72" fmla="*/ 195 w 200"/>
                <a:gd name="T73" fmla="*/ 28 h 66"/>
                <a:gd name="T74" fmla="*/ 191 w 200"/>
                <a:gd name="T75" fmla="*/ 32 h 66"/>
                <a:gd name="T76" fmla="*/ 186 w 200"/>
                <a:gd name="T77" fmla="*/ 35 h 66"/>
                <a:gd name="T78" fmla="*/ 180 w 200"/>
                <a:gd name="T79" fmla="*/ 38 h 66"/>
                <a:gd name="T80" fmla="*/ 173 w 200"/>
                <a:gd name="T81" fmla="*/ 41 h 66"/>
                <a:gd name="T82" fmla="*/ 159 w 200"/>
                <a:gd name="T83" fmla="*/ 45 h 66"/>
                <a:gd name="T84" fmla="*/ 144 w 200"/>
                <a:gd name="T85" fmla="*/ 50 h 66"/>
                <a:gd name="T86" fmla="*/ 130 w 200"/>
                <a:gd name="T87" fmla="*/ 54 h 66"/>
                <a:gd name="T88" fmla="*/ 119 w 200"/>
                <a:gd name="T89" fmla="*/ 6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 h="66">
                  <a:moveTo>
                    <a:pt x="119" y="60"/>
                  </a:moveTo>
                  <a:lnTo>
                    <a:pt x="105" y="64"/>
                  </a:lnTo>
                  <a:lnTo>
                    <a:pt x="91" y="66"/>
                  </a:lnTo>
                  <a:lnTo>
                    <a:pt x="77" y="66"/>
                  </a:lnTo>
                  <a:lnTo>
                    <a:pt x="63" y="66"/>
                  </a:lnTo>
                  <a:lnTo>
                    <a:pt x="49" y="64"/>
                  </a:lnTo>
                  <a:lnTo>
                    <a:pt x="35" y="63"/>
                  </a:lnTo>
                  <a:lnTo>
                    <a:pt x="21" y="63"/>
                  </a:lnTo>
                  <a:lnTo>
                    <a:pt x="7" y="64"/>
                  </a:lnTo>
                  <a:lnTo>
                    <a:pt x="3" y="60"/>
                  </a:lnTo>
                  <a:lnTo>
                    <a:pt x="1" y="54"/>
                  </a:lnTo>
                  <a:lnTo>
                    <a:pt x="1" y="50"/>
                  </a:lnTo>
                  <a:lnTo>
                    <a:pt x="0" y="44"/>
                  </a:lnTo>
                  <a:lnTo>
                    <a:pt x="1" y="38"/>
                  </a:lnTo>
                  <a:lnTo>
                    <a:pt x="1" y="32"/>
                  </a:lnTo>
                  <a:lnTo>
                    <a:pt x="1" y="26"/>
                  </a:lnTo>
                  <a:lnTo>
                    <a:pt x="1" y="22"/>
                  </a:lnTo>
                  <a:lnTo>
                    <a:pt x="24" y="22"/>
                  </a:lnTo>
                  <a:lnTo>
                    <a:pt x="47" y="22"/>
                  </a:lnTo>
                  <a:lnTo>
                    <a:pt x="70" y="22"/>
                  </a:lnTo>
                  <a:lnTo>
                    <a:pt x="93" y="20"/>
                  </a:lnTo>
                  <a:lnTo>
                    <a:pt x="116" y="18"/>
                  </a:lnTo>
                  <a:lnTo>
                    <a:pt x="137" y="13"/>
                  </a:lnTo>
                  <a:lnTo>
                    <a:pt x="158" y="9"/>
                  </a:lnTo>
                  <a:lnTo>
                    <a:pt x="177" y="2"/>
                  </a:lnTo>
                  <a:lnTo>
                    <a:pt x="179" y="3"/>
                  </a:lnTo>
                  <a:lnTo>
                    <a:pt x="181" y="3"/>
                  </a:lnTo>
                  <a:lnTo>
                    <a:pt x="184" y="3"/>
                  </a:lnTo>
                  <a:lnTo>
                    <a:pt x="187" y="3"/>
                  </a:lnTo>
                  <a:lnTo>
                    <a:pt x="190" y="3"/>
                  </a:lnTo>
                  <a:lnTo>
                    <a:pt x="193" y="2"/>
                  </a:lnTo>
                  <a:lnTo>
                    <a:pt x="195" y="0"/>
                  </a:lnTo>
                  <a:lnTo>
                    <a:pt x="198" y="0"/>
                  </a:lnTo>
                  <a:lnTo>
                    <a:pt x="200" y="9"/>
                  </a:lnTo>
                  <a:lnTo>
                    <a:pt x="200" y="16"/>
                  </a:lnTo>
                  <a:lnTo>
                    <a:pt x="198" y="22"/>
                  </a:lnTo>
                  <a:lnTo>
                    <a:pt x="195" y="28"/>
                  </a:lnTo>
                  <a:lnTo>
                    <a:pt x="191" y="32"/>
                  </a:lnTo>
                  <a:lnTo>
                    <a:pt x="186" y="35"/>
                  </a:lnTo>
                  <a:lnTo>
                    <a:pt x="180" y="38"/>
                  </a:lnTo>
                  <a:lnTo>
                    <a:pt x="173" y="41"/>
                  </a:lnTo>
                  <a:lnTo>
                    <a:pt x="159" y="45"/>
                  </a:lnTo>
                  <a:lnTo>
                    <a:pt x="144" y="50"/>
                  </a:lnTo>
                  <a:lnTo>
                    <a:pt x="130" y="54"/>
                  </a:lnTo>
                  <a:lnTo>
                    <a:pt x="119" y="60"/>
                  </a:lnTo>
                  <a:close/>
                </a:path>
              </a:pathLst>
            </a:cu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95" name="Freeform 31"/>
            <p:cNvSpPr>
              <a:spLocks/>
            </p:cNvSpPr>
            <p:nvPr/>
          </p:nvSpPr>
          <p:spPr bwMode="auto">
            <a:xfrm>
              <a:off x="4922" y="1597"/>
              <a:ext cx="46" cy="16"/>
            </a:xfrm>
            <a:custGeom>
              <a:avLst/>
              <a:gdLst>
                <a:gd name="T0" fmla="*/ 94 w 94"/>
                <a:gd name="T1" fmla="*/ 5 h 32"/>
                <a:gd name="T2" fmla="*/ 93 w 94"/>
                <a:gd name="T3" fmla="*/ 9 h 32"/>
                <a:gd name="T4" fmla="*/ 91 w 94"/>
                <a:gd name="T5" fmla="*/ 13 h 32"/>
                <a:gd name="T6" fmla="*/ 90 w 94"/>
                <a:gd name="T7" fmla="*/ 16 h 32"/>
                <a:gd name="T8" fmla="*/ 87 w 94"/>
                <a:gd name="T9" fmla="*/ 18 h 32"/>
                <a:gd name="T10" fmla="*/ 81 w 94"/>
                <a:gd name="T11" fmla="*/ 22 h 32"/>
                <a:gd name="T12" fmla="*/ 74 w 94"/>
                <a:gd name="T13" fmla="*/ 25 h 32"/>
                <a:gd name="T14" fmla="*/ 66 w 94"/>
                <a:gd name="T15" fmla="*/ 26 h 32"/>
                <a:gd name="T16" fmla="*/ 58 w 94"/>
                <a:gd name="T17" fmla="*/ 28 h 32"/>
                <a:gd name="T18" fmla="*/ 51 w 94"/>
                <a:gd name="T19" fmla="*/ 31 h 32"/>
                <a:gd name="T20" fmla="*/ 44 w 94"/>
                <a:gd name="T21" fmla="*/ 32 h 32"/>
                <a:gd name="T22" fmla="*/ 37 w 94"/>
                <a:gd name="T23" fmla="*/ 32 h 32"/>
                <a:gd name="T24" fmla="*/ 32 w 94"/>
                <a:gd name="T25" fmla="*/ 31 h 32"/>
                <a:gd name="T26" fmla="*/ 27 w 94"/>
                <a:gd name="T27" fmla="*/ 29 h 32"/>
                <a:gd name="T28" fmla="*/ 21 w 94"/>
                <a:gd name="T29" fmla="*/ 28 h 32"/>
                <a:gd name="T30" fmla="*/ 16 w 94"/>
                <a:gd name="T31" fmla="*/ 25 h 32"/>
                <a:gd name="T32" fmla="*/ 12 w 94"/>
                <a:gd name="T33" fmla="*/ 23 h 32"/>
                <a:gd name="T34" fmla="*/ 6 w 94"/>
                <a:gd name="T35" fmla="*/ 21 h 32"/>
                <a:gd name="T36" fmla="*/ 0 w 94"/>
                <a:gd name="T37" fmla="*/ 19 h 32"/>
                <a:gd name="T38" fmla="*/ 0 w 94"/>
                <a:gd name="T39" fmla="*/ 15 h 32"/>
                <a:gd name="T40" fmla="*/ 2 w 94"/>
                <a:gd name="T41" fmla="*/ 12 h 32"/>
                <a:gd name="T42" fmla="*/ 5 w 94"/>
                <a:gd name="T43" fmla="*/ 10 h 32"/>
                <a:gd name="T44" fmla="*/ 7 w 94"/>
                <a:gd name="T45" fmla="*/ 9 h 32"/>
                <a:gd name="T46" fmla="*/ 10 w 94"/>
                <a:gd name="T47" fmla="*/ 7 h 32"/>
                <a:gd name="T48" fmla="*/ 14 w 94"/>
                <a:gd name="T49" fmla="*/ 7 h 32"/>
                <a:gd name="T50" fmla="*/ 17 w 94"/>
                <a:gd name="T51" fmla="*/ 6 h 32"/>
                <a:gd name="T52" fmla="*/ 20 w 94"/>
                <a:gd name="T53" fmla="*/ 5 h 32"/>
                <a:gd name="T54" fmla="*/ 28 w 94"/>
                <a:gd name="T55" fmla="*/ 5 h 32"/>
                <a:gd name="T56" fmla="*/ 37 w 94"/>
                <a:gd name="T57" fmla="*/ 5 h 32"/>
                <a:gd name="T58" fmla="*/ 46 w 94"/>
                <a:gd name="T59" fmla="*/ 5 h 32"/>
                <a:gd name="T60" fmla="*/ 55 w 94"/>
                <a:gd name="T61" fmla="*/ 6 h 32"/>
                <a:gd name="T62" fmla="*/ 65 w 94"/>
                <a:gd name="T63" fmla="*/ 5 h 32"/>
                <a:gd name="T64" fmla="*/ 73 w 94"/>
                <a:gd name="T65" fmla="*/ 5 h 32"/>
                <a:gd name="T66" fmla="*/ 81 w 94"/>
                <a:gd name="T67" fmla="*/ 3 h 32"/>
                <a:gd name="T68" fmla="*/ 88 w 94"/>
                <a:gd name="T69" fmla="*/ 0 h 32"/>
                <a:gd name="T70" fmla="*/ 94 w 94"/>
                <a:gd name="T71" fmla="*/ 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32">
                  <a:moveTo>
                    <a:pt x="94" y="5"/>
                  </a:moveTo>
                  <a:lnTo>
                    <a:pt x="93" y="9"/>
                  </a:lnTo>
                  <a:lnTo>
                    <a:pt x="91" y="13"/>
                  </a:lnTo>
                  <a:lnTo>
                    <a:pt x="90" y="16"/>
                  </a:lnTo>
                  <a:lnTo>
                    <a:pt x="87" y="18"/>
                  </a:lnTo>
                  <a:lnTo>
                    <a:pt x="81" y="22"/>
                  </a:lnTo>
                  <a:lnTo>
                    <a:pt x="74" y="25"/>
                  </a:lnTo>
                  <a:lnTo>
                    <a:pt x="66" y="26"/>
                  </a:lnTo>
                  <a:lnTo>
                    <a:pt x="58" y="28"/>
                  </a:lnTo>
                  <a:lnTo>
                    <a:pt x="51" y="31"/>
                  </a:lnTo>
                  <a:lnTo>
                    <a:pt x="44" y="32"/>
                  </a:lnTo>
                  <a:lnTo>
                    <a:pt x="37" y="32"/>
                  </a:lnTo>
                  <a:lnTo>
                    <a:pt x="32" y="31"/>
                  </a:lnTo>
                  <a:lnTo>
                    <a:pt x="27" y="29"/>
                  </a:lnTo>
                  <a:lnTo>
                    <a:pt x="21" y="28"/>
                  </a:lnTo>
                  <a:lnTo>
                    <a:pt x="16" y="25"/>
                  </a:lnTo>
                  <a:lnTo>
                    <a:pt x="12" y="23"/>
                  </a:lnTo>
                  <a:lnTo>
                    <a:pt x="6" y="21"/>
                  </a:lnTo>
                  <a:lnTo>
                    <a:pt x="0" y="19"/>
                  </a:lnTo>
                  <a:lnTo>
                    <a:pt x="0" y="15"/>
                  </a:lnTo>
                  <a:lnTo>
                    <a:pt x="2" y="12"/>
                  </a:lnTo>
                  <a:lnTo>
                    <a:pt x="5" y="10"/>
                  </a:lnTo>
                  <a:lnTo>
                    <a:pt x="7" y="9"/>
                  </a:lnTo>
                  <a:lnTo>
                    <a:pt x="10" y="7"/>
                  </a:lnTo>
                  <a:lnTo>
                    <a:pt x="14" y="7"/>
                  </a:lnTo>
                  <a:lnTo>
                    <a:pt x="17" y="6"/>
                  </a:lnTo>
                  <a:lnTo>
                    <a:pt x="20" y="5"/>
                  </a:lnTo>
                  <a:lnTo>
                    <a:pt x="28" y="5"/>
                  </a:lnTo>
                  <a:lnTo>
                    <a:pt x="37" y="5"/>
                  </a:lnTo>
                  <a:lnTo>
                    <a:pt x="46" y="5"/>
                  </a:lnTo>
                  <a:lnTo>
                    <a:pt x="55" y="6"/>
                  </a:lnTo>
                  <a:lnTo>
                    <a:pt x="65" y="5"/>
                  </a:lnTo>
                  <a:lnTo>
                    <a:pt x="73" y="5"/>
                  </a:lnTo>
                  <a:lnTo>
                    <a:pt x="81" y="3"/>
                  </a:lnTo>
                  <a:lnTo>
                    <a:pt x="88" y="0"/>
                  </a:lnTo>
                  <a:lnTo>
                    <a:pt x="94" y="5"/>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96" name="Freeform 32"/>
            <p:cNvSpPr>
              <a:spLocks/>
            </p:cNvSpPr>
            <p:nvPr/>
          </p:nvSpPr>
          <p:spPr bwMode="auto">
            <a:xfrm>
              <a:off x="4137" y="1603"/>
              <a:ext cx="454" cy="38"/>
            </a:xfrm>
            <a:custGeom>
              <a:avLst/>
              <a:gdLst>
                <a:gd name="T0" fmla="*/ 485 w 908"/>
                <a:gd name="T1" fmla="*/ 19 h 76"/>
                <a:gd name="T2" fmla="*/ 605 w 908"/>
                <a:gd name="T3" fmla="*/ 16 h 76"/>
                <a:gd name="T4" fmla="*/ 725 w 908"/>
                <a:gd name="T5" fmla="*/ 15 h 76"/>
                <a:gd name="T6" fmla="*/ 847 w 908"/>
                <a:gd name="T7" fmla="*/ 18 h 76"/>
                <a:gd name="T8" fmla="*/ 908 w 908"/>
                <a:gd name="T9" fmla="*/ 29 h 76"/>
                <a:gd name="T10" fmla="*/ 908 w 908"/>
                <a:gd name="T11" fmla="*/ 46 h 76"/>
                <a:gd name="T12" fmla="*/ 906 w 908"/>
                <a:gd name="T13" fmla="*/ 60 h 76"/>
                <a:gd name="T14" fmla="*/ 896 w 908"/>
                <a:gd name="T15" fmla="*/ 70 h 76"/>
                <a:gd name="T16" fmla="*/ 841 w 908"/>
                <a:gd name="T17" fmla="*/ 75 h 76"/>
                <a:gd name="T18" fmla="*/ 745 w 908"/>
                <a:gd name="T19" fmla="*/ 75 h 76"/>
                <a:gd name="T20" fmla="*/ 646 w 908"/>
                <a:gd name="T21" fmla="*/ 70 h 76"/>
                <a:gd name="T22" fmla="*/ 549 w 908"/>
                <a:gd name="T23" fmla="*/ 66 h 76"/>
                <a:gd name="T24" fmla="*/ 498 w 908"/>
                <a:gd name="T25" fmla="*/ 67 h 76"/>
                <a:gd name="T26" fmla="*/ 485 w 908"/>
                <a:gd name="T27" fmla="*/ 66 h 76"/>
                <a:gd name="T28" fmla="*/ 472 w 908"/>
                <a:gd name="T29" fmla="*/ 59 h 76"/>
                <a:gd name="T30" fmla="*/ 460 w 908"/>
                <a:gd name="T31" fmla="*/ 51 h 76"/>
                <a:gd name="T32" fmla="*/ 439 w 908"/>
                <a:gd name="T33" fmla="*/ 44 h 76"/>
                <a:gd name="T34" fmla="*/ 411 w 908"/>
                <a:gd name="T35" fmla="*/ 44 h 76"/>
                <a:gd name="T36" fmla="*/ 383 w 908"/>
                <a:gd name="T37" fmla="*/ 51 h 76"/>
                <a:gd name="T38" fmla="*/ 356 w 908"/>
                <a:gd name="T39" fmla="*/ 64 h 76"/>
                <a:gd name="T40" fmla="*/ 326 w 908"/>
                <a:gd name="T41" fmla="*/ 69 h 76"/>
                <a:gd name="T42" fmla="*/ 289 w 908"/>
                <a:gd name="T43" fmla="*/ 63 h 76"/>
                <a:gd name="T44" fmla="*/ 235 w 908"/>
                <a:gd name="T45" fmla="*/ 59 h 76"/>
                <a:gd name="T46" fmla="*/ 162 w 908"/>
                <a:gd name="T47" fmla="*/ 59 h 76"/>
                <a:gd name="T48" fmla="*/ 91 w 908"/>
                <a:gd name="T49" fmla="*/ 60 h 76"/>
                <a:gd name="T50" fmla="*/ 0 w 908"/>
                <a:gd name="T51" fmla="*/ 53 h 76"/>
                <a:gd name="T52" fmla="*/ 0 w 908"/>
                <a:gd name="T53" fmla="*/ 44 h 76"/>
                <a:gd name="T54" fmla="*/ 0 w 908"/>
                <a:gd name="T55" fmla="*/ 34 h 76"/>
                <a:gd name="T56" fmla="*/ 2 w 908"/>
                <a:gd name="T57" fmla="*/ 24 h 76"/>
                <a:gd name="T58" fmla="*/ 7 w 908"/>
                <a:gd name="T59" fmla="*/ 15 h 76"/>
                <a:gd name="T60" fmla="*/ 14 w 908"/>
                <a:gd name="T61" fmla="*/ 10 h 76"/>
                <a:gd name="T62" fmla="*/ 24 w 908"/>
                <a:gd name="T63" fmla="*/ 8 h 76"/>
                <a:gd name="T64" fmla="*/ 34 w 908"/>
                <a:gd name="T65" fmla="*/ 5 h 76"/>
                <a:gd name="T66" fmla="*/ 43 w 908"/>
                <a:gd name="T67" fmla="*/ 3 h 76"/>
                <a:gd name="T68" fmla="*/ 92 w 908"/>
                <a:gd name="T69" fmla="*/ 0 h 76"/>
                <a:gd name="T70" fmla="*/ 140 w 908"/>
                <a:gd name="T71" fmla="*/ 2 h 76"/>
                <a:gd name="T72" fmla="*/ 234 w 908"/>
                <a:gd name="T73" fmla="*/ 9 h 76"/>
                <a:gd name="T74" fmla="*/ 329 w 908"/>
                <a:gd name="T75" fmla="*/ 16 h 76"/>
                <a:gd name="T76" fmla="*/ 424 w 908"/>
                <a:gd name="T77" fmla="*/ 1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08" h="76">
                  <a:moveTo>
                    <a:pt x="424" y="19"/>
                  </a:moveTo>
                  <a:lnTo>
                    <a:pt x="485" y="19"/>
                  </a:lnTo>
                  <a:lnTo>
                    <a:pt x="545" y="18"/>
                  </a:lnTo>
                  <a:lnTo>
                    <a:pt x="605" y="16"/>
                  </a:lnTo>
                  <a:lnTo>
                    <a:pt x="665" y="15"/>
                  </a:lnTo>
                  <a:lnTo>
                    <a:pt x="725" y="15"/>
                  </a:lnTo>
                  <a:lnTo>
                    <a:pt x="785" y="15"/>
                  </a:lnTo>
                  <a:lnTo>
                    <a:pt x="847" y="18"/>
                  </a:lnTo>
                  <a:lnTo>
                    <a:pt x="907" y="24"/>
                  </a:lnTo>
                  <a:lnTo>
                    <a:pt x="908" y="29"/>
                  </a:lnTo>
                  <a:lnTo>
                    <a:pt x="908" y="38"/>
                  </a:lnTo>
                  <a:lnTo>
                    <a:pt x="908" y="46"/>
                  </a:lnTo>
                  <a:lnTo>
                    <a:pt x="907" y="53"/>
                  </a:lnTo>
                  <a:lnTo>
                    <a:pt x="906" y="60"/>
                  </a:lnTo>
                  <a:lnTo>
                    <a:pt x="901" y="66"/>
                  </a:lnTo>
                  <a:lnTo>
                    <a:pt x="896" y="70"/>
                  </a:lnTo>
                  <a:lnTo>
                    <a:pt x="887" y="73"/>
                  </a:lnTo>
                  <a:lnTo>
                    <a:pt x="841" y="75"/>
                  </a:lnTo>
                  <a:lnTo>
                    <a:pt x="794" y="76"/>
                  </a:lnTo>
                  <a:lnTo>
                    <a:pt x="745" y="75"/>
                  </a:lnTo>
                  <a:lnTo>
                    <a:pt x="696" y="73"/>
                  </a:lnTo>
                  <a:lnTo>
                    <a:pt x="646" y="70"/>
                  </a:lnTo>
                  <a:lnTo>
                    <a:pt x="597" y="69"/>
                  </a:lnTo>
                  <a:lnTo>
                    <a:pt x="549" y="66"/>
                  </a:lnTo>
                  <a:lnTo>
                    <a:pt x="505" y="64"/>
                  </a:lnTo>
                  <a:lnTo>
                    <a:pt x="498" y="67"/>
                  </a:lnTo>
                  <a:lnTo>
                    <a:pt x="492" y="67"/>
                  </a:lnTo>
                  <a:lnTo>
                    <a:pt x="485" y="66"/>
                  </a:lnTo>
                  <a:lnTo>
                    <a:pt x="479" y="63"/>
                  </a:lnTo>
                  <a:lnTo>
                    <a:pt x="472" y="59"/>
                  </a:lnTo>
                  <a:lnTo>
                    <a:pt x="467" y="54"/>
                  </a:lnTo>
                  <a:lnTo>
                    <a:pt x="460" y="51"/>
                  </a:lnTo>
                  <a:lnTo>
                    <a:pt x="454" y="48"/>
                  </a:lnTo>
                  <a:lnTo>
                    <a:pt x="439" y="44"/>
                  </a:lnTo>
                  <a:lnTo>
                    <a:pt x="425" y="43"/>
                  </a:lnTo>
                  <a:lnTo>
                    <a:pt x="411" y="44"/>
                  </a:lnTo>
                  <a:lnTo>
                    <a:pt x="397" y="47"/>
                  </a:lnTo>
                  <a:lnTo>
                    <a:pt x="383" y="51"/>
                  </a:lnTo>
                  <a:lnTo>
                    <a:pt x="369" y="57"/>
                  </a:lnTo>
                  <a:lnTo>
                    <a:pt x="356" y="64"/>
                  </a:lnTo>
                  <a:lnTo>
                    <a:pt x="344" y="73"/>
                  </a:lnTo>
                  <a:lnTo>
                    <a:pt x="326" y="69"/>
                  </a:lnTo>
                  <a:lnTo>
                    <a:pt x="308" y="64"/>
                  </a:lnTo>
                  <a:lnTo>
                    <a:pt x="289" y="63"/>
                  </a:lnTo>
                  <a:lnTo>
                    <a:pt x="271" y="60"/>
                  </a:lnTo>
                  <a:lnTo>
                    <a:pt x="235" y="59"/>
                  </a:lnTo>
                  <a:lnTo>
                    <a:pt x="199" y="59"/>
                  </a:lnTo>
                  <a:lnTo>
                    <a:pt x="162" y="59"/>
                  </a:lnTo>
                  <a:lnTo>
                    <a:pt x="126" y="60"/>
                  </a:lnTo>
                  <a:lnTo>
                    <a:pt x="91" y="60"/>
                  </a:lnTo>
                  <a:lnTo>
                    <a:pt x="55" y="59"/>
                  </a:lnTo>
                  <a:lnTo>
                    <a:pt x="0" y="53"/>
                  </a:lnTo>
                  <a:lnTo>
                    <a:pt x="0" y="48"/>
                  </a:lnTo>
                  <a:lnTo>
                    <a:pt x="0" y="44"/>
                  </a:lnTo>
                  <a:lnTo>
                    <a:pt x="0" y="40"/>
                  </a:lnTo>
                  <a:lnTo>
                    <a:pt x="0" y="34"/>
                  </a:lnTo>
                  <a:lnTo>
                    <a:pt x="0" y="28"/>
                  </a:lnTo>
                  <a:lnTo>
                    <a:pt x="2" y="24"/>
                  </a:lnTo>
                  <a:lnTo>
                    <a:pt x="4" y="19"/>
                  </a:lnTo>
                  <a:lnTo>
                    <a:pt x="7" y="15"/>
                  </a:lnTo>
                  <a:lnTo>
                    <a:pt x="10" y="12"/>
                  </a:lnTo>
                  <a:lnTo>
                    <a:pt x="14" y="10"/>
                  </a:lnTo>
                  <a:lnTo>
                    <a:pt x="18" y="8"/>
                  </a:lnTo>
                  <a:lnTo>
                    <a:pt x="24" y="8"/>
                  </a:lnTo>
                  <a:lnTo>
                    <a:pt x="28" y="6"/>
                  </a:lnTo>
                  <a:lnTo>
                    <a:pt x="34" y="5"/>
                  </a:lnTo>
                  <a:lnTo>
                    <a:pt x="39" y="5"/>
                  </a:lnTo>
                  <a:lnTo>
                    <a:pt x="43" y="3"/>
                  </a:lnTo>
                  <a:lnTo>
                    <a:pt x="69" y="2"/>
                  </a:lnTo>
                  <a:lnTo>
                    <a:pt x="92" y="0"/>
                  </a:lnTo>
                  <a:lnTo>
                    <a:pt x="116" y="0"/>
                  </a:lnTo>
                  <a:lnTo>
                    <a:pt x="140" y="2"/>
                  </a:lnTo>
                  <a:lnTo>
                    <a:pt x="187" y="5"/>
                  </a:lnTo>
                  <a:lnTo>
                    <a:pt x="234" y="9"/>
                  </a:lnTo>
                  <a:lnTo>
                    <a:pt x="281" y="13"/>
                  </a:lnTo>
                  <a:lnTo>
                    <a:pt x="329" y="16"/>
                  </a:lnTo>
                  <a:lnTo>
                    <a:pt x="376" y="19"/>
                  </a:lnTo>
                  <a:lnTo>
                    <a:pt x="424" y="19"/>
                  </a:lnTo>
                  <a:close/>
                </a:path>
              </a:pathLst>
            </a:custGeom>
            <a:solidFill>
              <a:srgbClr val="66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97" name="Freeform 33"/>
            <p:cNvSpPr>
              <a:spLocks/>
            </p:cNvSpPr>
            <p:nvPr/>
          </p:nvSpPr>
          <p:spPr bwMode="auto">
            <a:xfrm>
              <a:off x="5082" y="1613"/>
              <a:ext cx="97" cy="81"/>
            </a:xfrm>
            <a:custGeom>
              <a:avLst/>
              <a:gdLst>
                <a:gd name="T0" fmla="*/ 54 w 193"/>
                <a:gd name="T1" fmla="*/ 38 h 162"/>
                <a:gd name="T2" fmla="*/ 68 w 193"/>
                <a:gd name="T3" fmla="*/ 49 h 162"/>
                <a:gd name="T4" fmla="*/ 82 w 193"/>
                <a:gd name="T5" fmla="*/ 62 h 162"/>
                <a:gd name="T6" fmla="*/ 95 w 193"/>
                <a:gd name="T7" fmla="*/ 76 h 162"/>
                <a:gd name="T8" fmla="*/ 110 w 193"/>
                <a:gd name="T9" fmla="*/ 89 h 162"/>
                <a:gd name="T10" fmla="*/ 124 w 193"/>
                <a:gd name="T11" fmla="*/ 100 h 162"/>
                <a:gd name="T12" fmla="*/ 139 w 193"/>
                <a:gd name="T13" fmla="*/ 112 h 162"/>
                <a:gd name="T14" fmla="*/ 155 w 193"/>
                <a:gd name="T15" fmla="*/ 121 h 162"/>
                <a:gd name="T16" fmla="*/ 172 w 193"/>
                <a:gd name="T17" fmla="*/ 127 h 162"/>
                <a:gd name="T18" fmla="*/ 193 w 193"/>
                <a:gd name="T19" fmla="*/ 146 h 162"/>
                <a:gd name="T20" fmla="*/ 184 w 193"/>
                <a:gd name="T21" fmla="*/ 150 h 162"/>
                <a:gd name="T22" fmla="*/ 176 w 193"/>
                <a:gd name="T23" fmla="*/ 153 h 162"/>
                <a:gd name="T24" fmla="*/ 167 w 193"/>
                <a:gd name="T25" fmla="*/ 156 h 162"/>
                <a:gd name="T26" fmla="*/ 159 w 193"/>
                <a:gd name="T27" fmla="*/ 159 h 162"/>
                <a:gd name="T28" fmla="*/ 151 w 193"/>
                <a:gd name="T29" fmla="*/ 160 h 162"/>
                <a:gd name="T30" fmla="*/ 141 w 193"/>
                <a:gd name="T31" fmla="*/ 162 h 162"/>
                <a:gd name="T32" fmla="*/ 132 w 193"/>
                <a:gd name="T33" fmla="*/ 162 h 162"/>
                <a:gd name="T34" fmla="*/ 124 w 193"/>
                <a:gd name="T35" fmla="*/ 160 h 162"/>
                <a:gd name="T36" fmla="*/ 105 w 193"/>
                <a:gd name="T37" fmla="*/ 144 h 162"/>
                <a:gd name="T38" fmla="*/ 89 w 193"/>
                <a:gd name="T39" fmla="*/ 128 h 162"/>
                <a:gd name="T40" fmla="*/ 74 w 193"/>
                <a:gd name="T41" fmla="*/ 111 h 162"/>
                <a:gd name="T42" fmla="*/ 60 w 193"/>
                <a:gd name="T43" fmla="*/ 93 h 162"/>
                <a:gd name="T44" fmla="*/ 46 w 193"/>
                <a:gd name="T45" fmla="*/ 74 h 162"/>
                <a:gd name="T46" fmla="*/ 32 w 193"/>
                <a:gd name="T47" fmla="*/ 57 h 162"/>
                <a:gd name="T48" fmla="*/ 16 w 193"/>
                <a:gd name="T49" fmla="*/ 39 h 162"/>
                <a:gd name="T50" fmla="*/ 1 w 193"/>
                <a:gd name="T51" fmla="*/ 22 h 162"/>
                <a:gd name="T52" fmla="*/ 1 w 193"/>
                <a:gd name="T53" fmla="*/ 19 h 162"/>
                <a:gd name="T54" fmla="*/ 1 w 193"/>
                <a:gd name="T55" fmla="*/ 16 h 162"/>
                <a:gd name="T56" fmla="*/ 0 w 193"/>
                <a:gd name="T57" fmla="*/ 14 h 162"/>
                <a:gd name="T58" fmla="*/ 0 w 193"/>
                <a:gd name="T59" fmla="*/ 11 h 162"/>
                <a:gd name="T60" fmla="*/ 0 w 193"/>
                <a:gd name="T61" fmla="*/ 10 h 162"/>
                <a:gd name="T62" fmla="*/ 0 w 193"/>
                <a:gd name="T63" fmla="*/ 8 h 162"/>
                <a:gd name="T64" fmla="*/ 1 w 193"/>
                <a:gd name="T65" fmla="*/ 6 h 162"/>
                <a:gd name="T66" fmla="*/ 4 w 193"/>
                <a:gd name="T67" fmla="*/ 4 h 162"/>
                <a:gd name="T68" fmla="*/ 9 w 193"/>
                <a:gd name="T69" fmla="*/ 1 h 162"/>
                <a:gd name="T70" fmla="*/ 14 w 193"/>
                <a:gd name="T71" fmla="*/ 0 h 162"/>
                <a:gd name="T72" fmla="*/ 18 w 193"/>
                <a:gd name="T73" fmla="*/ 0 h 162"/>
                <a:gd name="T74" fmla="*/ 22 w 193"/>
                <a:gd name="T75" fmla="*/ 0 h 162"/>
                <a:gd name="T76" fmla="*/ 29 w 193"/>
                <a:gd name="T77" fmla="*/ 3 h 162"/>
                <a:gd name="T78" fmla="*/ 35 w 193"/>
                <a:gd name="T79" fmla="*/ 8 h 162"/>
                <a:gd name="T80" fmla="*/ 40 w 193"/>
                <a:gd name="T81" fmla="*/ 16 h 162"/>
                <a:gd name="T82" fmla="*/ 44 w 193"/>
                <a:gd name="T83" fmla="*/ 23 h 162"/>
                <a:gd name="T84" fmla="*/ 49 w 193"/>
                <a:gd name="T85" fmla="*/ 32 h 162"/>
                <a:gd name="T86" fmla="*/ 54 w 193"/>
                <a:gd name="T87" fmla="*/ 3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 h="162">
                  <a:moveTo>
                    <a:pt x="54" y="38"/>
                  </a:moveTo>
                  <a:lnTo>
                    <a:pt x="68" y="49"/>
                  </a:lnTo>
                  <a:lnTo>
                    <a:pt x="82" y="62"/>
                  </a:lnTo>
                  <a:lnTo>
                    <a:pt x="95" y="76"/>
                  </a:lnTo>
                  <a:lnTo>
                    <a:pt x="110" y="89"/>
                  </a:lnTo>
                  <a:lnTo>
                    <a:pt x="124" y="100"/>
                  </a:lnTo>
                  <a:lnTo>
                    <a:pt x="139" y="112"/>
                  </a:lnTo>
                  <a:lnTo>
                    <a:pt x="155" y="121"/>
                  </a:lnTo>
                  <a:lnTo>
                    <a:pt x="172" y="127"/>
                  </a:lnTo>
                  <a:lnTo>
                    <a:pt x="193" y="146"/>
                  </a:lnTo>
                  <a:lnTo>
                    <a:pt x="184" y="150"/>
                  </a:lnTo>
                  <a:lnTo>
                    <a:pt x="176" y="153"/>
                  </a:lnTo>
                  <a:lnTo>
                    <a:pt x="167" y="156"/>
                  </a:lnTo>
                  <a:lnTo>
                    <a:pt x="159" y="159"/>
                  </a:lnTo>
                  <a:lnTo>
                    <a:pt x="151" y="160"/>
                  </a:lnTo>
                  <a:lnTo>
                    <a:pt x="141" y="162"/>
                  </a:lnTo>
                  <a:lnTo>
                    <a:pt x="132" y="162"/>
                  </a:lnTo>
                  <a:lnTo>
                    <a:pt x="124" y="160"/>
                  </a:lnTo>
                  <a:lnTo>
                    <a:pt x="105" y="144"/>
                  </a:lnTo>
                  <a:lnTo>
                    <a:pt x="89" y="128"/>
                  </a:lnTo>
                  <a:lnTo>
                    <a:pt x="74" y="111"/>
                  </a:lnTo>
                  <a:lnTo>
                    <a:pt x="60" y="93"/>
                  </a:lnTo>
                  <a:lnTo>
                    <a:pt x="46" y="74"/>
                  </a:lnTo>
                  <a:lnTo>
                    <a:pt x="32" y="57"/>
                  </a:lnTo>
                  <a:lnTo>
                    <a:pt x="16" y="39"/>
                  </a:lnTo>
                  <a:lnTo>
                    <a:pt x="1" y="22"/>
                  </a:lnTo>
                  <a:lnTo>
                    <a:pt x="1" y="19"/>
                  </a:lnTo>
                  <a:lnTo>
                    <a:pt x="1" y="16"/>
                  </a:lnTo>
                  <a:lnTo>
                    <a:pt x="0" y="14"/>
                  </a:lnTo>
                  <a:lnTo>
                    <a:pt x="0" y="11"/>
                  </a:lnTo>
                  <a:lnTo>
                    <a:pt x="0" y="10"/>
                  </a:lnTo>
                  <a:lnTo>
                    <a:pt x="0" y="8"/>
                  </a:lnTo>
                  <a:lnTo>
                    <a:pt x="1" y="6"/>
                  </a:lnTo>
                  <a:lnTo>
                    <a:pt x="4" y="4"/>
                  </a:lnTo>
                  <a:lnTo>
                    <a:pt x="9" y="1"/>
                  </a:lnTo>
                  <a:lnTo>
                    <a:pt x="14" y="0"/>
                  </a:lnTo>
                  <a:lnTo>
                    <a:pt x="18" y="0"/>
                  </a:lnTo>
                  <a:lnTo>
                    <a:pt x="22" y="0"/>
                  </a:lnTo>
                  <a:lnTo>
                    <a:pt x="29" y="3"/>
                  </a:lnTo>
                  <a:lnTo>
                    <a:pt x="35" y="8"/>
                  </a:lnTo>
                  <a:lnTo>
                    <a:pt x="40" y="16"/>
                  </a:lnTo>
                  <a:lnTo>
                    <a:pt x="44" y="23"/>
                  </a:lnTo>
                  <a:lnTo>
                    <a:pt x="49" y="32"/>
                  </a:lnTo>
                  <a:lnTo>
                    <a:pt x="54" y="38"/>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98" name="Freeform 34"/>
            <p:cNvSpPr>
              <a:spLocks/>
            </p:cNvSpPr>
            <p:nvPr/>
          </p:nvSpPr>
          <p:spPr bwMode="auto">
            <a:xfrm>
              <a:off x="4464" y="1615"/>
              <a:ext cx="855" cy="547"/>
            </a:xfrm>
            <a:custGeom>
              <a:avLst/>
              <a:gdLst>
                <a:gd name="T0" fmla="*/ 871 w 1710"/>
                <a:gd name="T1" fmla="*/ 93 h 1094"/>
                <a:gd name="T2" fmla="*/ 950 w 1710"/>
                <a:gd name="T3" fmla="*/ 113 h 1094"/>
                <a:gd name="T4" fmla="*/ 963 w 1710"/>
                <a:gd name="T5" fmla="*/ 23 h 1094"/>
                <a:gd name="T6" fmla="*/ 1069 w 1710"/>
                <a:gd name="T7" fmla="*/ 24 h 1094"/>
                <a:gd name="T8" fmla="*/ 1281 w 1710"/>
                <a:gd name="T9" fmla="*/ 115 h 1094"/>
                <a:gd name="T10" fmla="*/ 1397 w 1710"/>
                <a:gd name="T11" fmla="*/ 182 h 1094"/>
                <a:gd name="T12" fmla="*/ 1502 w 1710"/>
                <a:gd name="T13" fmla="*/ 211 h 1094"/>
                <a:gd name="T14" fmla="*/ 1614 w 1710"/>
                <a:gd name="T15" fmla="*/ 591 h 1094"/>
                <a:gd name="T16" fmla="*/ 1710 w 1710"/>
                <a:gd name="T17" fmla="*/ 728 h 1094"/>
                <a:gd name="T18" fmla="*/ 1488 w 1710"/>
                <a:gd name="T19" fmla="*/ 903 h 1094"/>
                <a:gd name="T20" fmla="*/ 1414 w 1710"/>
                <a:gd name="T21" fmla="*/ 909 h 1094"/>
                <a:gd name="T22" fmla="*/ 1418 w 1710"/>
                <a:gd name="T23" fmla="*/ 983 h 1094"/>
                <a:gd name="T24" fmla="*/ 1337 w 1710"/>
                <a:gd name="T25" fmla="*/ 944 h 1094"/>
                <a:gd name="T26" fmla="*/ 1316 w 1710"/>
                <a:gd name="T27" fmla="*/ 1012 h 1094"/>
                <a:gd name="T28" fmla="*/ 1371 w 1710"/>
                <a:gd name="T29" fmla="*/ 1054 h 1094"/>
                <a:gd name="T30" fmla="*/ 1272 w 1710"/>
                <a:gd name="T31" fmla="*/ 1006 h 1094"/>
                <a:gd name="T32" fmla="*/ 1221 w 1710"/>
                <a:gd name="T33" fmla="*/ 900 h 1094"/>
                <a:gd name="T34" fmla="*/ 1305 w 1710"/>
                <a:gd name="T35" fmla="*/ 831 h 1094"/>
                <a:gd name="T36" fmla="*/ 1453 w 1710"/>
                <a:gd name="T37" fmla="*/ 713 h 1094"/>
                <a:gd name="T38" fmla="*/ 1578 w 1710"/>
                <a:gd name="T39" fmla="*/ 717 h 1094"/>
                <a:gd name="T40" fmla="*/ 1509 w 1710"/>
                <a:gd name="T41" fmla="*/ 697 h 1094"/>
                <a:gd name="T42" fmla="*/ 1428 w 1710"/>
                <a:gd name="T43" fmla="*/ 605 h 1094"/>
                <a:gd name="T44" fmla="*/ 1374 w 1710"/>
                <a:gd name="T45" fmla="*/ 442 h 1094"/>
                <a:gd name="T46" fmla="*/ 1347 w 1710"/>
                <a:gd name="T47" fmla="*/ 280 h 1094"/>
                <a:gd name="T48" fmla="*/ 1335 w 1710"/>
                <a:gd name="T49" fmla="*/ 369 h 1094"/>
                <a:gd name="T50" fmla="*/ 1280 w 1710"/>
                <a:gd name="T51" fmla="*/ 342 h 1094"/>
                <a:gd name="T52" fmla="*/ 1263 w 1710"/>
                <a:gd name="T53" fmla="*/ 458 h 1094"/>
                <a:gd name="T54" fmla="*/ 1172 w 1710"/>
                <a:gd name="T55" fmla="*/ 761 h 1094"/>
                <a:gd name="T56" fmla="*/ 887 w 1710"/>
                <a:gd name="T57" fmla="*/ 863 h 1094"/>
                <a:gd name="T58" fmla="*/ 770 w 1710"/>
                <a:gd name="T59" fmla="*/ 818 h 1094"/>
                <a:gd name="T60" fmla="*/ 735 w 1710"/>
                <a:gd name="T61" fmla="*/ 735 h 1094"/>
                <a:gd name="T62" fmla="*/ 716 w 1710"/>
                <a:gd name="T63" fmla="*/ 809 h 1094"/>
                <a:gd name="T64" fmla="*/ 657 w 1710"/>
                <a:gd name="T65" fmla="*/ 715 h 1094"/>
                <a:gd name="T66" fmla="*/ 709 w 1710"/>
                <a:gd name="T67" fmla="*/ 417 h 1094"/>
                <a:gd name="T68" fmla="*/ 746 w 1710"/>
                <a:gd name="T69" fmla="*/ 270 h 1094"/>
                <a:gd name="T70" fmla="*/ 844 w 1710"/>
                <a:gd name="T71" fmla="*/ 96 h 1094"/>
                <a:gd name="T72" fmla="*/ 850 w 1710"/>
                <a:gd name="T73" fmla="*/ 54 h 1094"/>
                <a:gd name="T74" fmla="*/ 689 w 1710"/>
                <a:gd name="T75" fmla="*/ 353 h 1094"/>
                <a:gd name="T76" fmla="*/ 654 w 1710"/>
                <a:gd name="T77" fmla="*/ 459 h 1094"/>
                <a:gd name="T78" fmla="*/ 650 w 1710"/>
                <a:gd name="T79" fmla="*/ 484 h 1094"/>
                <a:gd name="T80" fmla="*/ 519 w 1710"/>
                <a:gd name="T81" fmla="*/ 550 h 1094"/>
                <a:gd name="T82" fmla="*/ 411 w 1710"/>
                <a:gd name="T83" fmla="*/ 564 h 1094"/>
                <a:gd name="T84" fmla="*/ 236 w 1710"/>
                <a:gd name="T85" fmla="*/ 452 h 1094"/>
                <a:gd name="T86" fmla="*/ 25 w 1710"/>
                <a:gd name="T87" fmla="*/ 361 h 1094"/>
                <a:gd name="T88" fmla="*/ 70 w 1710"/>
                <a:gd name="T89" fmla="*/ 264 h 1094"/>
                <a:gd name="T90" fmla="*/ 119 w 1710"/>
                <a:gd name="T91" fmla="*/ 201 h 1094"/>
                <a:gd name="T92" fmla="*/ 162 w 1710"/>
                <a:gd name="T93" fmla="*/ 235 h 1094"/>
                <a:gd name="T94" fmla="*/ 428 w 1710"/>
                <a:gd name="T95" fmla="*/ 433 h 1094"/>
                <a:gd name="T96" fmla="*/ 426 w 1710"/>
                <a:gd name="T97" fmla="*/ 510 h 1094"/>
                <a:gd name="T98" fmla="*/ 461 w 1710"/>
                <a:gd name="T99" fmla="*/ 522 h 1094"/>
                <a:gd name="T100" fmla="*/ 456 w 1710"/>
                <a:gd name="T101" fmla="*/ 424 h 1094"/>
                <a:gd name="T102" fmla="*/ 471 w 1710"/>
                <a:gd name="T103" fmla="*/ 446 h 1094"/>
                <a:gd name="T104" fmla="*/ 499 w 1710"/>
                <a:gd name="T105" fmla="*/ 522 h 1094"/>
                <a:gd name="T106" fmla="*/ 496 w 1710"/>
                <a:gd name="T107" fmla="*/ 443 h 1094"/>
                <a:gd name="T108" fmla="*/ 478 w 1710"/>
                <a:gd name="T109" fmla="*/ 364 h 1094"/>
                <a:gd name="T110" fmla="*/ 549 w 1710"/>
                <a:gd name="T111" fmla="*/ 318 h 1094"/>
                <a:gd name="T112" fmla="*/ 657 w 1710"/>
                <a:gd name="T113" fmla="*/ 232 h 1094"/>
                <a:gd name="T114" fmla="*/ 804 w 1710"/>
                <a:gd name="T115" fmla="*/ 96 h 1094"/>
                <a:gd name="T116" fmla="*/ 862 w 1710"/>
                <a:gd name="T117" fmla="*/ 19 h 1094"/>
                <a:gd name="T118" fmla="*/ 935 w 1710"/>
                <a:gd name="T119" fmla="*/ 19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10" h="1094">
                  <a:moveTo>
                    <a:pt x="935" y="19"/>
                  </a:moveTo>
                  <a:lnTo>
                    <a:pt x="925" y="23"/>
                  </a:lnTo>
                  <a:lnTo>
                    <a:pt x="917" y="27"/>
                  </a:lnTo>
                  <a:lnTo>
                    <a:pt x="908" y="33"/>
                  </a:lnTo>
                  <a:lnTo>
                    <a:pt x="901" y="40"/>
                  </a:lnTo>
                  <a:lnTo>
                    <a:pt x="893" y="48"/>
                  </a:lnTo>
                  <a:lnTo>
                    <a:pt x="886" y="55"/>
                  </a:lnTo>
                  <a:lnTo>
                    <a:pt x="879" y="64"/>
                  </a:lnTo>
                  <a:lnTo>
                    <a:pt x="873" y="71"/>
                  </a:lnTo>
                  <a:lnTo>
                    <a:pt x="871" y="78"/>
                  </a:lnTo>
                  <a:lnTo>
                    <a:pt x="871" y="86"/>
                  </a:lnTo>
                  <a:lnTo>
                    <a:pt x="871" y="93"/>
                  </a:lnTo>
                  <a:lnTo>
                    <a:pt x="873" y="100"/>
                  </a:lnTo>
                  <a:lnTo>
                    <a:pt x="878" y="106"/>
                  </a:lnTo>
                  <a:lnTo>
                    <a:pt x="883" y="112"/>
                  </a:lnTo>
                  <a:lnTo>
                    <a:pt x="889" y="116"/>
                  </a:lnTo>
                  <a:lnTo>
                    <a:pt x="894" y="121"/>
                  </a:lnTo>
                  <a:lnTo>
                    <a:pt x="901" y="124"/>
                  </a:lnTo>
                  <a:lnTo>
                    <a:pt x="907" y="125"/>
                  </a:lnTo>
                  <a:lnTo>
                    <a:pt x="914" y="125"/>
                  </a:lnTo>
                  <a:lnTo>
                    <a:pt x="920" y="125"/>
                  </a:lnTo>
                  <a:lnTo>
                    <a:pt x="929" y="124"/>
                  </a:lnTo>
                  <a:lnTo>
                    <a:pt x="940" y="119"/>
                  </a:lnTo>
                  <a:lnTo>
                    <a:pt x="950" y="113"/>
                  </a:lnTo>
                  <a:lnTo>
                    <a:pt x="959" y="106"/>
                  </a:lnTo>
                  <a:lnTo>
                    <a:pt x="967" y="99"/>
                  </a:lnTo>
                  <a:lnTo>
                    <a:pt x="974" y="90"/>
                  </a:lnTo>
                  <a:lnTo>
                    <a:pt x="975" y="80"/>
                  </a:lnTo>
                  <a:lnTo>
                    <a:pt x="975" y="70"/>
                  </a:lnTo>
                  <a:lnTo>
                    <a:pt x="977" y="59"/>
                  </a:lnTo>
                  <a:lnTo>
                    <a:pt x="977" y="51"/>
                  </a:lnTo>
                  <a:lnTo>
                    <a:pt x="975" y="42"/>
                  </a:lnTo>
                  <a:lnTo>
                    <a:pt x="973" y="33"/>
                  </a:lnTo>
                  <a:lnTo>
                    <a:pt x="970" y="30"/>
                  </a:lnTo>
                  <a:lnTo>
                    <a:pt x="967" y="26"/>
                  </a:lnTo>
                  <a:lnTo>
                    <a:pt x="963" y="23"/>
                  </a:lnTo>
                  <a:lnTo>
                    <a:pt x="959" y="22"/>
                  </a:lnTo>
                  <a:lnTo>
                    <a:pt x="964" y="19"/>
                  </a:lnTo>
                  <a:lnTo>
                    <a:pt x="973" y="17"/>
                  </a:lnTo>
                  <a:lnTo>
                    <a:pt x="980" y="14"/>
                  </a:lnTo>
                  <a:lnTo>
                    <a:pt x="987" y="13"/>
                  </a:lnTo>
                  <a:lnTo>
                    <a:pt x="995" y="11"/>
                  </a:lnTo>
                  <a:lnTo>
                    <a:pt x="1002" y="8"/>
                  </a:lnTo>
                  <a:lnTo>
                    <a:pt x="1009" y="7"/>
                  </a:lnTo>
                  <a:lnTo>
                    <a:pt x="1017" y="4"/>
                  </a:lnTo>
                  <a:lnTo>
                    <a:pt x="1034" y="13"/>
                  </a:lnTo>
                  <a:lnTo>
                    <a:pt x="1051" y="20"/>
                  </a:lnTo>
                  <a:lnTo>
                    <a:pt x="1069" y="24"/>
                  </a:lnTo>
                  <a:lnTo>
                    <a:pt x="1087" y="27"/>
                  </a:lnTo>
                  <a:lnTo>
                    <a:pt x="1105" y="29"/>
                  </a:lnTo>
                  <a:lnTo>
                    <a:pt x="1125" y="29"/>
                  </a:lnTo>
                  <a:lnTo>
                    <a:pt x="1144" y="27"/>
                  </a:lnTo>
                  <a:lnTo>
                    <a:pt x="1164" y="24"/>
                  </a:lnTo>
                  <a:lnTo>
                    <a:pt x="1203" y="16"/>
                  </a:lnTo>
                  <a:lnTo>
                    <a:pt x="1214" y="35"/>
                  </a:lnTo>
                  <a:lnTo>
                    <a:pt x="1227" y="51"/>
                  </a:lnTo>
                  <a:lnTo>
                    <a:pt x="1240" y="67"/>
                  </a:lnTo>
                  <a:lnTo>
                    <a:pt x="1253" y="83"/>
                  </a:lnTo>
                  <a:lnTo>
                    <a:pt x="1269" y="99"/>
                  </a:lnTo>
                  <a:lnTo>
                    <a:pt x="1281" y="115"/>
                  </a:lnTo>
                  <a:lnTo>
                    <a:pt x="1295" y="132"/>
                  </a:lnTo>
                  <a:lnTo>
                    <a:pt x="1307" y="151"/>
                  </a:lnTo>
                  <a:lnTo>
                    <a:pt x="1318" y="159"/>
                  </a:lnTo>
                  <a:lnTo>
                    <a:pt x="1329" y="166"/>
                  </a:lnTo>
                  <a:lnTo>
                    <a:pt x="1339" y="173"/>
                  </a:lnTo>
                  <a:lnTo>
                    <a:pt x="1350" y="181"/>
                  </a:lnTo>
                  <a:lnTo>
                    <a:pt x="1361" y="186"/>
                  </a:lnTo>
                  <a:lnTo>
                    <a:pt x="1372" y="189"/>
                  </a:lnTo>
                  <a:lnTo>
                    <a:pt x="1378" y="189"/>
                  </a:lnTo>
                  <a:lnTo>
                    <a:pt x="1385" y="188"/>
                  </a:lnTo>
                  <a:lnTo>
                    <a:pt x="1392" y="186"/>
                  </a:lnTo>
                  <a:lnTo>
                    <a:pt x="1397" y="182"/>
                  </a:lnTo>
                  <a:lnTo>
                    <a:pt x="1407" y="176"/>
                  </a:lnTo>
                  <a:lnTo>
                    <a:pt x="1416" y="172"/>
                  </a:lnTo>
                  <a:lnTo>
                    <a:pt x="1424" y="167"/>
                  </a:lnTo>
                  <a:lnTo>
                    <a:pt x="1434" y="163"/>
                  </a:lnTo>
                  <a:lnTo>
                    <a:pt x="1444" y="160"/>
                  </a:lnTo>
                  <a:lnTo>
                    <a:pt x="1453" y="159"/>
                  </a:lnTo>
                  <a:lnTo>
                    <a:pt x="1464" y="160"/>
                  </a:lnTo>
                  <a:lnTo>
                    <a:pt x="1474" y="163"/>
                  </a:lnTo>
                  <a:lnTo>
                    <a:pt x="1484" y="173"/>
                  </a:lnTo>
                  <a:lnTo>
                    <a:pt x="1491" y="186"/>
                  </a:lnTo>
                  <a:lnTo>
                    <a:pt x="1498" y="198"/>
                  </a:lnTo>
                  <a:lnTo>
                    <a:pt x="1502" y="211"/>
                  </a:lnTo>
                  <a:lnTo>
                    <a:pt x="1512" y="237"/>
                  </a:lnTo>
                  <a:lnTo>
                    <a:pt x="1519" y="267"/>
                  </a:lnTo>
                  <a:lnTo>
                    <a:pt x="1523" y="294"/>
                  </a:lnTo>
                  <a:lnTo>
                    <a:pt x="1529" y="324"/>
                  </a:lnTo>
                  <a:lnTo>
                    <a:pt x="1534" y="353"/>
                  </a:lnTo>
                  <a:lnTo>
                    <a:pt x="1541" y="380"/>
                  </a:lnTo>
                  <a:lnTo>
                    <a:pt x="1555" y="423"/>
                  </a:lnTo>
                  <a:lnTo>
                    <a:pt x="1568" y="465"/>
                  </a:lnTo>
                  <a:lnTo>
                    <a:pt x="1580" y="507"/>
                  </a:lnTo>
                  <a:lnTo>
                    <a:pt x="1596" y="550"/>
                  </a:lnTo>
                  <a:lnTo>
                    <a:pt x="1604" y="570"/>
                  </a:lnTo>
                  <a:lnTo>
                    <a:pt x="1614" y="591"/>
                  </a:lnTo>
                  <a:lnTo>
                    <a:pt x="1624" y="611"/>
                  </a:lnTo>
                  <a:lnTo>
                    <a:pt x="1635" y="630"/>
                  </a:lnTo>
                  <a:lnTo>
                    <a:pt x="1648" y="649"/>
                  </a:lnTo>
                  <a:lnTo>
                    <a:pt x="1660" y="668"/>
                  </a:lnTo>
                  <a:lnTo>
                    <a:pt x="1675" y="685"/>
                  </a:lnTo>
                  <a:lnTo>
                    <a:pt x="1691" y="703"/>
                  </a:lnTo>
                  <a:lnTo>
                    <a:pt x="1696" y="706"/>
                  </a:lnTo>
                  <a:lnTo>
                    <a:pt x="1701" y="709"/>
                  </a:lnTo>
                  <a:lnTo>
                    <a:pt x="1703" y="713"/>
                  </a:lnTo>
                  <a:lnTo>
                    <a:pt x="1706" y="717"/>
                  </a:lnTo>
                  <a:lnTo>
                    <a:pt x="1709" y="723"/>
                  </a:lnTo>
                  <a:lnTo>
                    <a:pt x="1710" y="728"/>
                  </a:lnTo>
                  <a:lnTo>
                    <a:pt x="1710" y="734"/>
                  </a:lnTo>
                  <a:lnTo>
                    <a:pt x="1709" y="739"/>
                  </a:lnTo>
                  <a:lnTo>
                    <a:pt x="1691" y="769"/>
                  </a:lnTo>
                  <a:lnTo>
                    <a:pt x="1667" y="787"/>
                  </a:lnTo>
                  <a:lnTo>
                    <a:pt x="1643" y="806"/>
                  </a:lnTo>
                  <a:lnTo>
                    <a:pt x="1620" y="825"/>
                  </a:lnTo>
                  <a:lnTo>
                    <a:pt x="1594" y="843"/>
                  </a:lnTo>
                  <a:lnTo>
                    <a:pt x="1569" y="860"/>
                  </a:lnTo>
                  <a:lnTo>
                    <a:pt x="1544" y="876"/>
                  </a:lnTo>
                  <a:lnTo>
                    <a:pt x="1519" y="893"/>
                  </a:lnTo>
                  <a:lnTo>
                    <a:pt x="1494" y="909"/>
                  </a:lnTo>
                  <a:lnTo>
                    <a:pt x="1488" y="903"/>
                  </a:lnTo>
                  <a:lnTo>
                    <a:pt x="1481" y="898"/>
                  </a:lnTo>
                  <a:lnTo>
                    <a:pt x="1474" y="895"/>
                  </a:lnTo>
                  <a:lnTo>
                    <a:pt x="1467" y="893"/>
                  </a:lnTo>
                  <a:lnTo>
                    <a:pt x="1459" y="891"/>
                  </a:lnTo>
                  <a:lnTo>
                    <a:pt x="1451" y="891"/>
                  </a:lnTo>
                  <a:lnTo>
                    <a:pt x="1444" y="893"/>
                  </a:lnTo>
                  <a:lnTo>
                    <a:pt x="1435" y="894"/>
                  </a:lnTo>
                  <a:lnTo>
                    <a:pt x="1430" y="895"/>
                  </a:lnTo>
                  <a:lnTo>
                    <a:pt x="1425" y="898"/>
                  </a:lnTo>
                  <a:lnTo>
                    <a:pt x="1421" y="901"/>
                  </a:lnTo>
                  <a:lnTo>
                    <a:pt x="1417" y="904"/>
                  </a:lnTo>
                  <a:lnTo>
                    <a:pt x="1414" y="909"/>
                  </a:lnTo>
                  <a:lnTo>
                    <a:pt x="1411" y="913"/>
                  </a:lnTo>
                  <a:lnTo>
                    <a:pt x="1409" y="917"/>
                  </a:lnTo>
                  <a:lnTo>
                    <a:pt x="1406" y="922"/>
                  </a:lnTo>
                  <a:lnTo>
                    <a:pt x="1406" y="930"/>
                  </a:lnTo>
                  <a:lnTo>
                    <a:pt x="1406" y="938"/>
                  </a:lnTo>
                  <a:lnTo>
                    <a:pt x="1406" y="947"/>
                  </a:lnTo>
                  <a:lnTo>
                    <a:pt x="1409" y="954"/>
                  </a:lnTo>
                  <a:lnTo>
                    <a:pt x="1411" y="960"/>
                  </a:lnTo>
                  <a:lnTo>
                    <a:pt x="1416" y="965"/>
                  </a:lnTo>
                  <a:lnTo>
                    <a:pt x="1420" y="971"/>
                  </a:lnTo>
                  <a:lnTo>
                    <a:pt x="1427" y="974"/>
                  </a:lnTo>
                  <a:lnTo>
                    <a:pt x="1418" y="983"/>
                  </a:lnTo>
                  <a:lnTo>
                    <a:pt x="1417" y="977"/>
                  </a:lnTo>
                  <a:lnTo>
                    <a:pt x="1416" y="971"/>
                  </a:lnTo>
                  <a:lnTo>
                    <a:pt x="1413" y="967"/>
                  </a:lnTo>
                  <a:lnTo>
                    <a:pt x="1409" y="963"/>
                  </a:lnTo>
                  <a:lnTo>
                    <a:pt x="1400" y="957"/>
                  </a:lnTo>
                  <a:lnTo>
                    <a:pt x="1390" y="954"/>
                  </a:lnTo>
                  <a:lnTo>
                    <a:pt x="1379" y="951"/>
                  </a:lnTo>
                  <a:lnTo>
                    <a:pt x="1368" y="948"/>
                  </a:lnTo>
                  <a:lnTo>
                    <a:pt x="1357" y="945"/>
                  </a:lnTo>
                  <a:lnTo>
                    <a:pt x="1347" y="942"/>
                  </a:lnTo>
                  <a:lnTo>
                    <a:pt x="1342" y="942"/>
                  </a:lnTo>
                  <a:lnTo>
                    <a:pt x="1337" y="944"/>
                  </a:lnTo>
                  <a:lnTo>
                    <a:pt x="1333" y="945"/>
                  </a:lnTo>
                  <a:lnTo>
                    <a:pt x="1329" y="948"/>
                  </a:lnTo>
                  <a:lnTo>
                    <a:pt x="1325" y="951"/>
                  </a:lnTo>
                  <a:lnTo>
                    <a:pt x="1321" y="955"/>
                  </a:lnTo>
                  <a:lnTo>
                    <a:pt x="1316" y="958"/>
                  </a:lnTo>
                  <a:lnTo>
                    <a:pt x="1314" y="961"/>
                  </a:lnTo>
                  <a:lnTo>
                    <a:pt x="1311" y="970"/>
                  </a:lnTo>
                  <a:lnTo>
                    <a:pt x="1311" y="979"/>
                  </a:lnTo>
                  <a:lnTo>
                    <a:pt x="1311" y="987"/>
                  </a:lnTo>
                  <a:lnTo>
                    <a:pt x="1311" y="996"/>
                  </a:lnTo>
                  <a:lnTo>
                    <a:pt x="1312" y="1003"/>
                  </a:lnTo>
                  <a:lnTo>
                    <a:pt x="1316" y="1012"/>
                  </a:lnTo>
                  <a:lnTo>
                    <a:pt x="1321" y="1019"/>
                  </a:lnTo>
                  <a:lnTo>
                    <a:pt x="1326" y="1025"/>
                  </a:lnTo>
                  <a:lnTo>
                    <a:pt x="1330" y="1030"/>
                  </a:lnTo>
                  <a:lnTo>
                    <a:pt x="1337" y="1034"/>
                  </a:lnTo>
                  <a:lnTo>
                    <a:pt x="1343" y="1037"/>
                  </a:lnTo>
                  <a:lnTo>
                    <a:pt x="1350" y="1038"/>
                  </a:lnTo>
                  <a:lnTo>
                    <a:pt x="1357" y="1038"/>
                  </a:lnTo>
                  <a:lnTo>
                    <a:pt x="1364" y="1040"/>
                  </a:lnTo>
                  <a:lnTo>
                    <a:pt x="1371" y="1040"/>
                  </a:lnTo>
                  <a:lnTo>
                    <a:pt x="1376" y="1040"/>
                  </a:lnTo>
                  <a:lnTo>
                    <a:pt x="1374" y="1047"/>
                  </a:lnTo>
                  <a:lnTo>
                    <a:pt x="1371" y="1054"/>
                  </a:lnTo>
                  <a:lnTo>
                    <a:pt x="1367" y="1062"/>
                  </a:lnTo>
                  <a:lnTo>
                    <a:pt x="1364" y="1068"/>
                  </a:lnTo>
                  <a:lnTo>
                    <a:pt x="1360" y="1075"/>
                  </a:lnTo>
                  <a:lnTo>
                    <a:pt x="1355" y="1082"/>
                  </a:lnTo>
                  <a:lnTo>
                    <a:pt x="1350" y="1088"/>
                  </a:lnTo>
                  <a:lnTo>
                    <a:pt x="1344" y="1094"/>
                  </a:lnTo>
                  <a:lnTo>
                    <a:pt x="1337" y="1082"/>
                  </a:lnTo>
                  <a:lnTo>
                    <a:pt x="1329" y="1071"/>
                  </a:lnTo>
                  <a:lnTo>
                    <a:pt x="1321" y="1059"/>
                  </a:lnTo>
                  <a:lnTo>
                    <a:pt x="1312" y="1047"/>
                  </a:lnTo>
                  <a:lnTo>
                    <a:pt x="1293" y="1027"/>
                  </a:lnTo>
                  <a:lnTo>
                    <a:pt x="1272" y="1006"/>
                  </a:lnTo>
                  <a:lnTo>
                    <a:pt x="1249" y="989"/>
                  </a:lnTo>
                  <a:lnTo>
                    <a:pt x="1227" y="973"/>
                  </a:lnTo>
                  <a:lnTo>
                    <a:pt x="1203" y="958"/>
                  </a:lnTo>
                  <a:lnTo>
                    <a:pt x="1179" y="944"/>
                  </a:lnTo>
                  <a:lnTo>
                    <a:pt x="1182" y="938"/>
                  </a:lnTo>
                  <a:lnTo>
                    <a:pt x="1188" y="932"/>
                  </a:lnTo>
                  <a:lnTo>
                    <a:pt x="1192" y="926"/>
                  </a:lnTo>
                  <a:lnTo>
                    <a:pt x="1198" y="920"/>
                  </a:lnTo>
                  <a:lnTo>
                    <a:pt x="1203" y="916"/>
                  </a:lnTo>
                  <a:lnTo>
                    <a:pt x="1210" y="910"/>
                  </a:lnTo>
                  <a:lnTo>
                    <a:pt x="1216" y="906"/>
                  </a:lnTo>
                  <a:lnTo>
                    <a:pt x="1221" y="900"/>
                  </a:lnTo>
                  <a:lnTo>
                    <a:pt x="1228" y="900"/>
                  </a:lnTo>
                  <a:lnTo>
                    <a:pt x="1234" y="898"/>
                  </a:lnTo>
                  <a:lnTo>
                    <a:pt x="1238" y="895"/>
                  </a:lnTo>
                  <a:lnTo>
                    <a:pt x="1241" y="890"/>
                  </a:lnTo>
                  <a:lnTo>
                    <a:pt x="1242" y="885"/>
                  </a:lnTo>
                  <a:lnTo>
                    <a:pt x="1245" y="881"/>
                  </a:lnTo>
                  <a:lnTo>
                    <a:pt x="1249" y="876"/>
                  </a:lnTo>
                  <a:lnTo>
                    <a:pt x="1253" y="875"/>
                  </a:lnTo>
                  <a:lnTo>
                    <a:pt x="1267" y="865"/>
                  </a:lnTo>
                  <a:lnTo>
                    <a:pt x="1280" y="855"/>
                  </a:lnTo>
                  <a:lnTo>
                    <a:pt x="1293" y="843"/>
                  </a:lnTo>
                  <a:lnTo>
                    <a:pt x="1305" y="831"/>
                  </a:lnTo>
                  <a:lnTo>
                    <a:pt x="1318" y="821"/>
                  </a:lnTo>
                  <a:lnTo>
                    <a:pt x="1332" y="811"/>
                  </a:lnTo>
                  <a:lnTo>
                    <a:pt x="1346" y="801"/>
                  </a:lnTo>
                  <a:lnTo>
                    <a:pt x="1361" y="793"/>
                  </a:lnTo>
                  <a:lnTo>
                    <a:pt x="1372" y="785"/>
                  </a:lnTo>
                  <a:lnTo>
                    <a:pt x="1383" y="774"/>
                  </a:lnTo>
                  <a:lnTo>
                    <a:pt x="1395" y="764"/>
                  </a:lnTo>
                  <a:lnTo>
                    <a:pt x="1407" y="755"/>
                  </a:lnTo>
                  <a:lnTo>
                    <a:pt x="1420" y="745"/>
                  </a:lnTo>
                  <a:lnTo>
                    <a:pt x="1432" y="735"/>
                  </a:lnTo>
                  <a:lnTo>
                    <a:pt x="1444" y="725"/>
                  </a:lnTo>
                  <a:lnTo>
                    <a:pt x="1453" y="713"/>
                  </a:lnTo>
                  <a:lnTo>
                    <a:pt x="1469" y="716"/>
                  </a:lnTo>
                  <a:lnTo>
                    <a:pt x="1484" y="719"/>
                  </a:lnTo>
                  <a:lnTo>
                    <a:pt x="1498" y="720"/>
                  </a:lnTo>
                  <a:lnTo>
                    <a:pt x="1512" y="720"/>
                  </a:lnTo>
                  <a:lnTo>
                    <a:pt x="1527" y="722"/>
                  </a:lnTo>
                  <a:lnTo>
                    <a:pt x="1541" y="723"/>
                  </a:lnTo>
                  <a:lnTo>
                    <a:pt x="1555" y="725"/>
                  </a:lnTo>
                  <a:lnTo>
                    <a:pt x="1571" y="728"/>
                  </a:lnTo>
                  <a:lnTo>
                    <a:pt x="1573" y="725"/>
                  </a:lnTo>
                  <a:lnTo>
                    <a:pt x="1576" y="723"/>
                  </a:lnTo>
                  <a:lnTo>
                    <a:pt x="1578" y="720"/>
                  </a:lnTo>
                  <a:lnTo>
                    <a:pt x="1578" y="717"/>
                  </a:lnTo>
                  <a:lnTo>
                    <a:pt x="1578" y="716"/>
                  </a:lnTo>
                  <a:lnTo>
                    <a:pt x="1578" y="713"/>
                  </a:lnTo>
                  <a:lnTo>
                    <a:pt x="1576" y="710"/>
                  </a:lnTo>
                  <a:lnTo>
                    <a:pt x="1573" y="709"/>
                  </a:lnTo>
                  <a:lnTo>
                    <a:pt x="1566" y="701"/>
                  </a:lnTo>
                  <a:lnTo>
                    <a:pt x="1559" y="698"/>
                  </a:lnTo>
                  <a:lnTo>
                    <a:pt x="1553" y="697"/>
                  </a:lnTo>
                  <a:lnTo>
                    <a:pt x="1544" y="696"/>
                  </a:lnTo>
                  <a:lnTo>
                    <a:pt x="1536" y="697"/>
                  </a:lnTo>
                  <a:lnTo>
                    <a:pt x="1527" y="697"/>
                  </a:lnTo>
                  <a:lnTo>
                    <a:pt x="1519" y="697"/>
                  </a:lnTo>
                  <a:lnTo>
                    <a:pt x="1509" y="697"/>
                  </a:lnTo>
                  <a:lnTo>
                    <a:pt x="1504" y="696"/>
                  </a:lnTo>
                  <a:lnTo>
                    <a:pt x="1497" y="694"/>
                  </a:lnTo>
                  <a:lnTo>
                    <a:pt x="1491" y="694"/>
                  </a:lnTo>
                  <a:lnTo>
                    <a:pt x="1484" y="693"/>
                  </a:lnTo>
                  <a:lnTo>
                    <a:pt x="1478" y="691"/>
                  </a:lnTo>
                  <a:lnTo>
                    <a:pt x="1473" y="690"/>
                  </a:lnTo>
                  <a:lnTo>
                    <a:pt x="1467" y="687"/>
                  </a:lnTo>
                  <a:lnTo>
                    <a:pt x="1462" y="682"/>
                  </a:lnTo>
                  <a:lnTo>
                    <a:pt x="1453" y="663"/>
                  </a:lnTo>
                  <a:lnTo>
                    <a:pt x="1445" y="645"/>
                  </a:lnTo>
                  <a:lnTo>
                    <a:pt x="1437" y="624"/>
                  </a:lnTo>
                  <a:lnTo>
                    <a:pt x="1428" y="605"/>
                  </a:lnTo>
                  <a:lnTo>
                    <a:pt x="1420" y="585"/>
                  </a:lnTo>
                  <a:lnTo>
                    <a:pt x="1413" y="564"/>
                  </a:lnTo>
                  <a:lnTo>
                    <a:pt x="1404" y="545"/>
                  </a:lnTo>
                  <a:lnTo>
                    <a:pt x="1397" y="525"/>
                  </a:lnTo>
                  <a:lnTo>
                    <a:pt x="1393" y="515"/>
                  </a:lnTo>
                  <a:lnTo>
                    <a:pt x="1389" y="504"/>
                  </a:lnTo>
                  <a:lnTo>
                    <a:pt x="1386" y="494"/>
                  </a:lnTo>
                  <a:lnTo>
                    <a:pt x="1385" y="484"/>
                  </a:lnTo>
                  <a:lnTo>
                    <a:pt x="1382" y="472"/>
                  </a:lnTo>
                  <a:lnTo>
                    <a:pt x="1381" y="462"/>
                  </a:lnTo>
                  <a:lnTo>
                    <a:pt x="1378" y="452"/>
                  </a:lnTo>
                  <a:lnTo>
                    <a:pt x="1374" y="442"/>
                  </a:lnTo>
                  <a:lnTo>
                    <a:pt x="1369" y="423"/>
                  </a:lnTo>
                  <a:lnTo>
                    <a:pt x="1365" y="404"/>
                  </a:lnTo>
                  <a:lnTo>
                    <a:pt x="1362" y="385"/>
                  </a:lnTo>
                  <a:lnTo>
                    <a:pt x="1360" y="366"/>
                  </a:lnTo>
                  <a:lnTo>
                    <a:pt x="1358" y="347"/>
                  </a:lnTo>
                  <a:lnTo>
                    <a:pt x="1357" y="328"/>
                  </a:lnTo>
                  <a:lnTo>
                    <a:pt x="1357" y="307"/>
                  </a:lnTo>
                  <a:lnTo>
                    <a:pt x="1358" y="286"/>
                  </a:lnTo>
                  <a:lnTo>
                    <a:pt x="1355" y="283"/>
                  </a:lnTo>
                  <a:lnTo>
                    <a:pt x="1354" y="281"/>
                  </a:lnTo>
                  <a:lnTo>
                    <a:pt x="1351" y="280"/>
                  </a:lnTo>
                  <a:lnTo>
                    <a:pt x="1347" y="280"/>
                  </a:lnTo>
                  <a:lnTo>
                    <a:pt x="1344" y="280"/>
                  </a:lnTo>
                  <a:lnTo>
                    <a:pt x="1342" y="280"/>
                  </a:lnTo>
                  <a:lnTo>
                    <a:pt x="1339" y="281"/>
                  </a:lnTo>
                  <a:lnTo>
                    <a:pt x="1337" y="283"/>
                  </a:lnTo>
                  <a:lnTo>
                    <a:pt x="1333" y="293"/>
                  </a:lnTo>
                  <a:lnTo>
                    <a:pt x="1332" y="303"/>
                  </a:lnTo>
                  <a:lnTo>
                    <a:pt x="1332" y="315"/>
                  </a:lnTo>
                  <a:lnTo>
                    <a:pt x="1332" y="326"/>
                  </a:lnTo>
                  <a:lnTo>
                    <a:pt x="1333" y="337"/>
                  </a:lnTo>
                  <a:lnTo>
                    <a:pt x="1335" y="348"/>
                  </a:lnTo>
                  <a:lnTo>
                    <a:pt x="1335" y="359"/>
                  </a:lnTo>
                  <a:lnTo>
                    <a:pt x="1335" y="369"/>
                  </a:lnTo>
                  <a:lnTo>
                    <a:pt x="1328" y="364"/>
                  </a:lnTo>
                  <a:lnTo>
                    <a:pt x="1322" y="357"/>
                  </a:lnTo>
                  <a:lnTo>
                    <a:pt x="1316" y="350"/>
                  </a:lnTo>
                  <a:lnTo>
                    <a:pt x="1312" y="342"/>
                  </a:lnTo>
                  <a:lnTo>
                    <a:pt x="1307" y="337"/>
                  </a:lnTo>
                  <a:lnTo>
                    <a:pt x="1300" y="332"/>
                  </a:lnTo>
                  <a:lnTo>
                    <a:pt x="1297" y="332"/>
                  </a:lnTo>
                  <a:lnTo>
                    <a:pt x="1293" y="332"/>
                  </a:lnTo>
                  <a:lnTo>
                    <a:pt x="1288" y="334"/>
                  </a:lnTo>
                  <a:lnTo>
                    <a:pt x="1283" y="335"/>
                  </a:lnTo>
                  <a:lnTo>
                    <a:pt x="1281" y="338"/>
                  </a:lnTo>
                  <a:lnTo>
                    <a:pt x="1280" y="342"/>
                  </a:lnTo>
                  <a:lnTo>
                    <a:pt x="1279" y="345"/>
                  </a:lnTo>
                  <a:lnTo>
                    <a:pt x="1280" y="348"/>
                  </a:lnTo>
                  <a:lnTo>
                    <a:pt x="1281" y="354"/>
                  </a:lnTo>
                  <a:lnTo>
                    <a:pt x="1286" y="360"/>
                  </a:lnTo>
                  <a:lnTo>
                    <a:pt x="1291" y="366"/>
                  </a:lnTo>
                  <a:lnTo>
                    <a:pt x="1297" y="372"/>
                  </a:lnTo>
                  <a:lnTo>
                    <a:pt x="1301" y="378"/>
                  </a:lnTo>
                  <a:lnTo>
                    <a:pt x="1305" y="383"/>
                  </a:lnTo>
                  <a:lnTo>
                    <a:pt x="1293" y="401"/>
                  </a:lnTo>
                  <a:lnTo>
                    <a:pt x="1281" y="420"/>
                  </a:lnTo>
                  <a:lnTo>
                    <a:pt x="1272" y="439"/>
                  </a:lnTo>
                  <a:lnTo>
                    <a:pt x="1263" y="458"/>
                  </a:lnTo>
                  <a:lnTo>
                    <a:pt x="1248" y="499"/>
                  </a:lnTo>
                  <a:lnTo>
                    <a:pt x="1235" y="539"/>
                  </a:lnTo>
                  <a:lnTo>
                    <a:pt x="1223" y="580"/>
                  </a:lnTo>
                  <a:lnTo>
                    <a:pt x="1212" y="623"/>
                  </a:lnTo>
                  <a:lnTo>
                    <a:pt x="1200" y="663"/>
                  </a:lnTo>
                  <a:lnTo>
                    <a:pt x="1188" y="706"/>
                  </a:lnTo>
                  <a:lnTo>
                    <a:pt x="1184" y="715"/>
                  </a:lnTo>
                  <a:lnTo>
                    <a:pt x="1181" y="723"/>
                  </a:lnTo>
                  <a:lnTo>
                    <a:pt x="1179" y="732"/>
                  </a:lnTo>
                  <a:lnTo>
                    <a:pt x="1177" y="742"/>
                  </a:lnTo>
                  <a:lnTo>
                    <a:pt x="1175" y="751"/>
                  </a:lnTo>
                  <a:lnTo>
                    <a:pt x="1172" y="761"/>
                  </a:lnTo>
                  <a:lnTo>
                    <a:pt x="1171" y="770"/>
                  </a:lnTo>
                  <a:lnTo>
                    <a:pt x="1170" y="780"/>
                  </a:lnTo>
                  <a:lnTo>
                    <a:pt x="1135" y="783"/>
                  </a:lnTo>
                  <a:lnTo>
                    <a:pt x="1101" y="787"/>
                  </a:lnTo>
                  <a:lnTo>
                    <a:pt x="1068" y="793"/>
                  </a:lnTo>
                  <a:lnTo>
                    <a:pt x="1036" y="802"/>
                  </a:lnTo>
                  <a:lnTo>
                    <a:pt x="1005" y="812"/>
                  </a:lnTo>
                  <a:lnTo>
                    <a:pt x="973" y="824"/>
                  </a:lnTo>
                  <a:lnTo>
                    <a:pt x="943" y="837"/>
                  </a:lnTo>
                  <a:lnTo>
                    <a:pt x="914" y="853"/>
                  </a:lnTo>
                  <a:lnTo>
                    <a:pt x="900" y="858"/>
                  </a:lnTo>
                  <a:lnTo>
                    <a:pt x="887" y="863"/>
                  </a:lnTo>
                  <a:lnTo>
                    <a:pt x="875" y="871"/>
                  </a:lnTo>
                  <a:lnTo>
                    <a:pt x="864" y="879"/>
                  </a:lnTo>
                  <a:lnTo>
                    <a:pt x="851" y="888"/>
                  </a:lnTo>
                  <a:lnTo>
                    <a:pt x="840" y="895"/>
                  </a:lnTo>
                  <a:lnTo>
                    <a:pt x="827" y="903"/>
                  </a:lnTo>
                  <a:lnTo>
                    <a:pt x="815" y="909"/>
                  </a:lnTo>
                  <a:lnTo>
                    <a:pt x="804" y="895"/>
                  </a:lnTo>
                  <a:lnTo>
                    <a:pt x="795" y="881"/>
                  </a:lnTo>
                  <a:lnTo>
                    <a:pt x="788" y="865"/>
                  </a:lnTo>
                  <a:lnTo>
                    <a:pt x="783" y="850"/>
                  </a:lnTo>
                  <a:lnTo>
                    <a:pt x="777" y="834"/>
                  </a:lnTo>
                  <a:lnTo>
                    <a:pt x="770" y="818"/>
                  </a:lnTo>
                  <a:lnTo>
                    <a:pt x="764" y="804"/>
                  </a:lnTo>
                  <a:lnTo>
                    <a:pt x="756" y="789"/>
                  </a:lnTo>
                  <a:lnTo>
                    <a:pt x="756" y="782"/>
                  </a:lnTo>
                  <a:lnTo>
                    <a:pt x="756" y="776"/>
                  </a:lnTo>
                  <a:lnTo>
                    <a:pt x="756" y="769"/>
                  </a:lnTo>
                  <a:lnTo>
                    <a:pt x="753" y="761"/>
                  </a:lnTo>
                  <a:lnTo>
                    <a:pt x="752" y="755"/>
                  </a:lnTo>
                  <a:lnTo>
                    <a:pt x="749" y="748"/>
                  </a:lnTo>
                  <a:lnTo>
                    <a:pt x="746" y="742"/>
                  </a:lnTo>
                  <a:lnTo>
                    <a:pt x="742" y="735"/>
                  </a:lnTo>
                  <a:lnTo>
                    <a:pt x="738" y="735"/>
                  </a:lnTo>
                  <a:lnTo>
                    <a:pt x="735" y="735"/>
                  </a:lnTo>
                  <a:lnTo>
                    <a:pt x="731" y="736"/>
                  </a:lnTo>
                  <a:lnTo>
                    <a:pt x="728" y="738"/>
                  </a:lnTo>
                  <a:lnTo>
                    <a:pt x="725" y="741"/>
                  </a:lnTo>
                  <a:lnTo>
                    <a:pt x="723" y="744"/>
                  </a:lnTo>
                  <a:lnTo>
                    <a:pt x="718" y="745"/>
                  </a:lnTo>
                  <a:lnTo>
                    <a:pt x="716" y="747"/>
                  </a:lnTo>
                  <a:lnTo>
                    <a:pt x="718" y="755"/>
                  </a:lnTo>
                  <a:lnTo>
                    <a:pt x="721" y="763"/>
                  </a:lnTo>
                  <a:lnTo>
                    <a:pt x="723" y="771"/>
                  </a:lnTo>
                  <a:lnTo>
                    <a:pt x="723" y="779"/>
                  </a:lnTo>
                  <a:lnTo>
                    <a:pt x="720" y="795"/>
                  </a:lnTo>
                  <a:lnTo>
                    <a:pt x="716" y="809"/>
                  </a:lnTo>
                  <a:lnTo>
                    <a:pt x="710" y="825"/>
                  </a:lnTo>
                  <a:lnTo>
                    <a:pt x="703" y="840"/>
                  </a:lnTo>
                  <a:lnTo>
                    <a:pt x="697" y="855"/>
                  </a:lnTo>
                  <a:lnTo>
                    <a:pt x="692" y="869"/>
                  </a:lnTo>
                  <a:lnTo>
                    <a:pt x="682" y="853"/>
                  </a:lnTo>
                  <a:lnTo>
                    <a:pt x="675" y="836"/>
                  </a:lnTo>
                  <a:lnTo>
                    <a:pt x="668" y="817"/>
                  </a:lnTo>
                  <a:lnTo>
                    <a:pt x="664" y="796"/>
                  </a:lnTo>
                  <a:lnTo>
                    <a:pt x="661" y="777"/>
                  </a:lnTo>
                  <a:lnTo>
                    <a:pt x="658" y="755"/>
                  </a:lnTo>
                  <a:lnTo>
                    <a:pt x="658" y="735"/>
                  </a:lnTo>
                  <a:lnTo>
                    <a:pt x="657" y="715"/>
                  </a:lnTo>
                  <a:lnTo>
                    <a:pt x="660" y="671"/>
                  </a:lnTo>
                  <a:lnTo>
                    <a:pt x="662" y="628"/>
                  </a:lnTo>
                  <a:lnTo>
                    <a:pt x="665" y="588"/>
                  </a:lnTo>
                  <a:lnTo>
                    <a:pt x="668" y="550"/>
                  </a:lnTo>
                  <a:lnTo>
                    <a:pt x="674" y="534"/>
                  </a:lnTo>
                  <a:lnTo>
                    <a:pt x="679" y="516"/>
                  </a:lnTo>
                  <a:lnTo>
                    <a:pt x="682" y="499"/>
                  </a:lnTo>
                  <a:lnTo>
                    <a:pt x="686" y="483"/>
                  </a:lnTo>
                  <a:lnTo>
                    <a:pt x="689" y="465"/>
                  </a:lnTo>
                  <a:lnTo>
                    <a:pt x="695" y="448"/>
                  </a:lnTo>
                  <a:lnTo>
                    <a:pt x="700" y="431"/>
                  </a:lnTo>
                  <a:lnTo>
                    <a:pt x="709" y="417"/>
                  </a:lnTo>
                  <a:lnTo>
                    <a:pt x="709" y="407"/>
                  </a:lnTo>
                  <a:lnTo>
                    <a:pt x="710" y="396"/>
                  </a:lnTo>
                  <a:lnTo>
                    <a:pt x="711" y="386"/>
                  </a:lnTo>
                  <a:lnTo>
                    <a:pt x="714" y="376"/>
                  </a:lnTo>
                  <a:lnTo>
                    <a:pt x="717" y="364"/>
                  </a:lnTo>
                  <a:lnTo>
                    <a:pt x="720" y="354"/>
                  </a:lnTo>
                  <a:lnTo>
                    <a:pt x="723" y="345"/>
                  </a:lnTo>
                  <a:lnTo>
                    <a:pt x="727" y="335"/>
                  </a:lnTo>
                  <a:lnTo>
                    <a:pt x="729" y="319"/>
                  </a:lnTo>
                  <a:lnTo>
                    <a:pt x="734" y="302"/>
                  </a:lnTo>
                  <a:lnTo>
                    <a:pt x="739" y="286"/>
                  </a:lnTo>
                  <a:lnTo>
                    <a:pt x="746" y="270"/>
                  </a:lnTo>
                  <a:lnTo>
                    <a:pt x="755" y="253"/>
                  </a:lnTo>
                  <a:lnTo>
                    <a:pt x="763" y="237"/>
                  </a:lnTo>
                  <a:lnTo>
                    <a:pt x="770" y="223"/>
                  </a:lnTo>
                  <a:lnTo>
                    <a:pt x="777" y="208"/>
                  </a:lnTo>
                  <a:lnTo>
                    <a:pt x="785" y="192"/>
                  </a:lnTo>
                  <a:lnTo>
                    <a:pt x="792" y="178"/>
                  </a:lnTo>
                  <a:lnTo>
                    <a:pt x="799" y="163"/>
                  </a:lnTo>
                  <a:lnTo>
                    <a:pt x="806" y="148"/>
                  </a:lnTo>
                  <a:lnTo>
                    <a:pt x="813" y="135"/>
                  </a:lnTo>
                  <a:lnTo>
                    <a:pt x="822" y="122"/>
                  </a:lnTo>
                  <a:lnTo>
                    <a:pt x="831" y="109"/>
                  </a:lnTo>
                  <a:lnTo>
                    <a:pt x="844" y="96"/>
                  </a:lnTo>
                  <a:lnTo>
                    <a:pt x="844" y="93"/>
                  </a:lnTo>
                  <a:lnTo>
                    <a:pt x="844" y="90"/>
                  </a:lnTo>
                  <a:lnTo>
                    <a:pt x="847" y="87"/>
                  </a:lnTo>
                  <a:lnTo>
                    <a:pt x="848" y="83"/>
                  </a:lnTo>
                  <a:lnTo>
                    <a:pt x="854" y="77"/>
                  </a:lnTo>
                  <a:lnTo>
                    <a:pt x="861" y="71"/>
                  </a:lnTo>
                  <a:lnTo>
                    <a:pt x="865" y="65"/>
                  </a:lnTo>
                  <a:lnTo>
                    <a:pt x="865" y="61"/>
                  </a:lnTo>
                  <a:lnTo>
                    <a:pt x="864" y="58"/>
                  </a:lnTo>
                  <a:lnTo>
                    <a:pt x="861" y="57"/>
                  </a:lnTo>
                  <a:lnTo>
                    <a:pt x="855" y="55"/>
                  </a:lnTo>
                  <a:lnTo>
                    <a:pt x="850" y="54"/>
                  </a:lnTo>
                  <a:lnTo>
                    <a:pt x="834" y="68"/>
                  </a:lnTo>
                  <a:lnTo>
                    <a:pt x="822" y="83"/>
                  </a:lnTo>
                  <a:lnTo>
                    <a:pt x="809" y="97"/>
                  </a:lnTo>
                  <a:lnTo>
                    <a:pt x="798" y="112"/>
                  </a:lnTo>
                  <a:lnTo>
                    <a:pt x="777" y="144"/>
                  </a:lnTo>
                  <a:lnTo>
                    <a:pt x="759" y="178"/>
                  </a:lnTo>
                  <a:lnTo>
                    <a:pt x="743" y="211"/>
                  </a:lnTo>
                  <a:lnTo>
                    <a:pt x="728" y="246"/>
                  </a:lnTo>
                  <a:lnTo>
                    <a:pt x="713" y="281"/>
                  </a:lnTo>
                  <a:lnTo>
                    <a:pt x="697" y="316"/>
                  </a:lnTo>
                  <a:lnTo>
                    <a:pt x="695" y="334"/>
                  </a:lnTo>
                  <a:lnTo>
                    <a:pt x="689" y="353"/>
                  </a:lnTo>
                  <a:lnTo>
                    <a:pt x="685" y="370"/>
                  </a:lnTo>
                  <a:lnTo>
                    <a:pt x="678" y="386"/>
                  </a:lnTo>
                  <a:lnTo>
                    <a:pt x="672" y="404"/>
                  </a:lnTo>
                  <a:lnTo>
                    <a:pt x="667" y="421"/>
                  </a:lnTo>
                  <a:lnTo>
                    <a:pt x="662" y="439"/>
                  </a:lnTo>
                  <a:lnTo>
                    <a:pt x="660" y="458"/>
                  </a:lnTo>
                  <a:lnTo>
                    <a:pt x="658" y="458"/>
                  </a:lnTo>
                  <a:lnTo>
                    <a:pt x="658" y="458"/>
                  </a:lnTo>
                  <a:lnTo>
                    <a:pt x="657" y="458"/>
                  </a:lnTo>
                  <a:lnTo>
                    <a:pt x="655" y="458"/>
                  </a:lnTo>
                  <a:lnTo>
                    <a:pt x="654" y="458"/>
                  </a:lnTo>
                  <a:lnTo>
                    <a:pt x="654" y="459"/>
                  </a:lnTo>
                  <a:lnTo>
                    <a:pt x="653" y="459"/>
                  </a:lnTo>
                  <a:lnTo>
                    <a:pt x="653" y="461"/>
                  </a:lnTo>
                  <a:lnTo>
                    <a:pt x="655" y="462"/>
                  </a:lnTo>
                  <a:lnTo>
                    <a:pt x="657" y="464"/>
                  </a:lnTo>
                  <a:lnTo>
                    <a:pt x="657" y="467"/>
                  </a:lnTo>
                  <a:lnTo>
                    <a:pt x="657" y="468"/>
                  </a:lnTo>
                  <a:lnTo>
                    <a:pt x="655" y="469"/>
                  </a:lnTo>
                  <a:lnTo>
                    <a:pt x="655" y="472"/>
                  </a:lnTo>
                  <a:lnTo>
                    <a:pt x="654" y="475"/>
                  </a:lnTo>
                  <a:lnTo>
                    <a:pt x="654" y="477"/>
                  </a:lnTo>
                  <a:lnTo>
                    <a:pt x="653" y="481"/>
                  </a:lnTo>
                  <a:lnTo>
                    <a:pt x="650" y="484"/>
                  </a:lnTo>
                  <a:lnTo>
                    <a:pt x="646" y="485"/>
                  </a:lnTo>
                  <a:lnTo>
                    <a:pt x="643" y="485"/>
                  </a:lnTo>
                  <a:lnTo>
                    <a:pt x="639" y="485"/>
                  </a:lnTo>
                  <a:lnTo>
                    <a:pt x="634" y="485"/>
                  </a:lnTo>
                  <a:lnTo>
                    <a:pt x="632" y="487"/>
                  </a:lnTo>
                  <a:lnTo>
                    <a:pt x="629" y="488"/>
                  </a:lnTo>
                  <a:lnTo>
                    <a:pt x="608" y="496"/>
                  </a:lnTo>
                  <a:lnTo>
                    <a:pt x="590" y="504"/>
                  </a:lnTo>
                  <a:lnTo>
                    <a:pt x="570" y="515"/>
                  </a:lnTo>
                  <a:lnTo>
                    <a:pt x="553" y="525"/>
                  </a:lnTo>
                  <a:lnTo>
                    <a:pt x="535" y="537"/>
                  </a:lnTo>
                  <a:lnTo>
                    <a:pt x="519" y="550"/>
                  </a:lnTo>
                  <a:lnTo>
                    <a:pt x="503" y="564"/>
                  </a:lnTo>
                  <a:lnTo>
                    <a:pt x="486" y="580"/>
                  </a:lnTo>
                  <a:lnTo>
                    <a:pt x="481" y="582"/>
                  </a:lnTo>
                  <a:lnTo>
                    <a:pt x="474" y="583"/>
                  </a:lnTo>
                  <a:lnTo>
                    <a:pt x="468" y="585"/>
                  </a:lnTo>
                  <a:lnTo>
                    <a:pt x="461" y="585"/>
                  </a:lnTo>
                  <a:lnTo>
                    <a:pt x="454" y="586"/>
                  </a:lnTo>
                  <a:lnTo>
                    <a:pt x="447" y="586"/>
                  </a:lnTo>
                  <a:lnTo>
                    <a:pt x="440" y="586"/>
                  </a:lnTo>
                  <a:lnTo>
                    <a:pt x="433" y="585"/>
                  </a:lnTo>
                  <a:lnTo>
                    <a:pt x="422" y="574"/>
                  </a:lnTo>
                  <a:lnTo>
                    <a:pt x="411" y="564"/>
                  </a:lnTo>
                  <a:lnTo>
                    <a:pt x="398" y="556"/>
                  </a:lnTo>
                  <a:lnTo>
                    <a:pt x="386" y="547"/>
                  </a:lnTo>
                  <a:lnTo>
                    <a:pt x="375" y="538"/>
                  </a:lnTo>
                  <a:lnTo>
                    <a:pt x="362" y="529"/>
                  </a:lnTo>
                  <a:lnTo>
                    <a:pt x="349" y="520"/>
                  </a:lnTo>
                  <a:lnTo>
                    <a:pt x="338" y="510"/>
                  </a:lnTo>
                  <a:lnTo>
                    <a:pt x="321" y="497"/>
                  </a:lnTo>
                  <a:lnTo>
                    <a:pt x="305" y="487"/>
                  </a:lnTo>
                  <a:lnTo>
                    <a:pt x="288" y="477"/>
                  </a:lnTo>
                  <a:lnTo>
                    <a:pt x="271" y="468"/>
                  </a:lnTo>
                  <a:lnTo>
                    <a:pt x="253" y="461"/>
                  </a:lnTo>
                  <a:lnTo>
                    <a:pt x="236" y="452"/>
                  </a:lnTo>
                  <a:lnTo>
                    <a:pt x="218" y="443"/>
                  </a:lnTo>
                  <a:lnTo>
                    <a:pt x="201" y="433"/>
                  </a:lnTo>
                  <a:lnTo>
                    <a:pt x="180" y="424"/>
                  </a:lnTo>
                  <a:lnTo>
                    <a:pt x="159" y="415"/>
                  </a:lnTo>
                  <a:lnTo>
                    <a:pt x="138" y="407"/>
                  </a:lnTo>
                  <a:lnTo>
                    <a:pt x="117" y="399"/>
                  </a:lnTo>
                  <a:lnTo>
                    <a:pt x="97" y="391"/>
                  </a:lnTo>
                  <a:lnTo>
                    <a:pt x="76" y="382"/>
                  </a:lnTo>
                  <a:lnTo>
                    <a:pt x="55" y="373"/>
                  </a:lnTo>
                  <a:lnTo>
                    <a:pt x="34" y="363"/>
                  </a:lnTo>
                  <a:lnTo>
                    <a:pt x="29" y="363"/>
                  </a:lnTo>
                  <a:lnTo>
                    <a:pt x="25" y="361"/>
                  </a:lnTo>
                  <a:lnTo>
                    <a:pt x="20" y="360"/>
                  </a:lnTo>
                  <a:lnTo>
                    <a:pt x="15" y="359"/>
                  </a:lnTo>
                  <a:lnTo>
                    <a:pt x="11" y="356"/>
                  </a:lnTo>
                  <a:lnTo>
                    <a:pt x="8" y="354"/>
                  </a:lnTo>
                  <a:lnTo>
                    <a:pt x="4" y="351"/>
                  </a:lnTo>
                  <a:lnTo>
                    <a:pt x="0" y="350"/>
                  </a:lnTo>
                  <a:lnTo>
                    <a:pt x="15" y="337"/>
                  </a:lnTo>
                  <a:lnTo>
                    <a:pt x="28" y="324"/>
                  </a:lnTo>
                  <a:lnTo>
                    <a:pt x="39" y="309"/>
                  </a:lnTo>
                  <a:lnTo>
                    <a:pt x="50" y="294"/>
                  </a:lnTo>
                  <a:lnTo>
                    <a:pt x="60" y="278"/>
                  </a:lnTo>
                  <a:lnTo>
                    <a:pt x="70" y="264"/>
                  </a:lnTo>
                  <a:lnTo>
                    <a:pt x="81" y="249"/>
                  </a:lnTo>
                  <a:lnTo>
                    <a:pt x="92" y="235"/>
                  </a:lnTo>
                  <a:lnTo>
                    <a:pt x="97" y="235"/>
                  </a:lnTo>
                  <a:lnTo>
                    <a:pt x="99" y="232"/>
                  </a:lnTo>
                  <a:lnTo>
                    <a:pt x="102" y="229"/>
                  </a:lnTo>
                  <a:lnTo>
                    <a:pt x="105" y="226"/>
                  </a:lnTo>
                  <a:lnTo>
                    <a:pt x="109" y="217"/>
                  </a:lnTo>
                  <a:lnTo>
                    <a:pt x="112" y="210"/>
                  </a:lnTo>
                  <a:lnTo>
                    <a:pt x="113" y="205"/>
                  </a:lnTo>
                  <a:lnTo>
                    <a:pt x="115" y="204"/>
                  </a:lnTo>
                  <a:lnTo>
                    <a:pt x="117" y="201"/>
                  </a:lnTo>
                  <a:lnTo>
                    <a:pt x="119" y="201"/>
                  </a:lnTo>
                  <a:lnTo>
                    <a:pt x="122" y="201"/>
                  </a:lnTo>
                  <a:lnTo>
                    <a:pt x="124" y="204"/>
                  </a:lnTo>
                  <a:lnTo>
                    <a:pt x="129" y="207"/>
                  </a:lnTo>
                  <a:lnTo>
                    <a:pt x="133" y="213"/>
                  </a:lnTo>
                  <a:lnTo>
                    <a:pt x="134" y="217"/>
                  </a:lnTo>
                  <a:lnTo>
                    <a:pt x="137" y="221"/>
                  </a:lnTo>
                  <a:lnTo>
                    <a:pt x="140" y="226"/>
                  </a:lnTo>
                  <a:lnTo>
                    <a:pt x="144" y="229"/>
                  </a:lnTo>
                  <a:lnTo>
                    <a:pt x="147" y="232"/>
                  </a:lnTo>
                  <a:lnTo>
                    <a:pt x="151" y="233"/>
                  </a:lnTo>
                  <a:lnTo>
                    <a:pt x="157" y="235"/>
                  </a:lnTo>
                  <a:lnTo>
                    <a:pt x="162" y="235"/>
                  </a:lnTo>
                  <a:lnTo>
                    <a:pt x="190" y="258"/>
                  </a:lnTo>
                  <a:lnTo>
                    <a:pt x="218" y="278"/>
                  </a:lnTo>
                  <a:lnTo>
                    <a:pt x="246" y="299"/>
                  </a:lnTo>
                  <a:lnTo>
                    <a:pt x="275" y="316"/>
                  </a:lnTo>
                  <a:lnTo>
                    <a:pt x="306" y="334"/>
                  </a:lnTo>
                  <a:lnTo>
                    <a:pt x="335" y="351"/>
                  </a:lnTo>
                  <a:lnTo>
                    <a:pt x="366" y="367"/>
                  </a:lnTo>
                  <a:lnTo>
                    <a:pt x="397" y="383"/>
                  </a:lnTo>
                  <a:lnTo>
                    <a:pt x="404" y="395"/>
                  </a:lnTo>
                  <a:lnTo>
                    <a:pt x="412" y="407"/>
                  </a:lnTo>
                  <a:lnTo>
                    <a:pt x="421" y="420"/>
                  </a:lnTo>
                  <a:lnTo>
                    <a:pt x="428" y="433"/>
                  </a:lnTo>
                  <a:lnTo>
                    <a:pt x="432" y="446"/>
                  </a:lnTo>
                  <a:lnTo>
                    <a:pt x="435" y="461"/>
                  </a:lnTo>
                  <a:lnTo>
                    <a:pt x="436" y="468"/>
                  </a:lnTo>
                  <a:lnTo>
                    <a:pt x="435" y="475"/>
                  </a:lnTo>
                  <a:lnTo>
                    <a:pt x="433" y="483"/>
                  </a:lnTo>
                  <a:lnTo>
                    <a:pt x="430" y="491"/>
                  </a:lnTo>
                  <a:lnTo>
                    <a:pt x="430" y="494"/>
                  </a:lnTo>
                  <a:lnTo>
                    <a:pt x="429" y="497"/>
                  </a:lnTo>
                  <a:lnTo>
                    <a:pt x="428" y="500"/>
                  </a:lnTo>
                  <a:lnTo>
                    <a:pt x="426" y="503"/>
                  </a:lnTo>
                  <a:lnTo>
                    <a:pt x="426" y="507"/>
                  </a:lnTo>
                  <a:lnTo>
                    <a:pt x="426" y="510"/>
                  </a:lnTo>
                  <a:lnTo>
                    <a:pt x="426" y="513"/>
                  </a:lnTo>
                  <a:lnTo>
                    <a:pt x="429" y="516"/>
                  </a:lnTo>
                  <a:lnTo>
                    <a:pt x="432" y="519"/>
                  </a:lnTo>
                  <a:lnTo>
                    <a:pt x="436" y="522"/>
                  </a:lnTo>
                  <a:lnTo>
                    <a:pt x="439" y="523"/>
                  </a:lnTo>
                  <a:lnTo>
                    <a:pt x="443" y="525"/>
                  </a:lnTo>
                  <a:lnTo>
                    <a:pt x="446" y="528"/>
                  </a:lnTo>
                  <a:lnTo>
                    <a:pt x="450" y="529"/>
                  </a:lnTo>
                  <a:lnTo>
                    <a:pt x="454" y="531"/>
                  </a:lnTo>
                  <a:lnTo>
                    <a:pt x="457" y="534"/>
                  </a:lnTo>
                  <a:lnTo>
                    <a:pt x="461" y="526"/>
                  </a:lnTo>
                  <a:lnTo>
                    <a:pt x="461" y="522"/>
                  </a:lnTo>
                  <a:lnTo>
                    <a:pt x="458" y="516"/>
                  </a:lnTo>
                  <a:lnTo>
                    <a:pt x="456" y="510"/>
                  </a:lnTo>
                  <a:lnTo>
                    <a:pt x="453" y="506"/>
                  </a:lnTo>
                  <a:lnTo>
                    <a:pt x="451" y="500"/>
                  </a:lnTo>
                  <a:lnTo>
                    <a:pt x="451" y="493"/>
                  </a:lnTo>
                  <a:lnTo>
                    <a:pt x="454" y="485"/>
                  </a:lnTo>
                  <a:lnTo>
                    <a:pt x="458" y="475"/>
                  </a:lnTo>
                  <a:lnTo>
                    <a:pt x="460" y="465"/>
                  </a:lnTo>
                  <a:lnTo>
                    <a:pt x="460" y="455"/>
                  </a:lnTo>
                  <a:lnTo>
                    <a:pt x="460" y="445"/>
                  </a:lnTo>
                  <a:lnTo>
                    <a:pt x="458" y="434"/>
                  </a:lnTo>
                  <a:lnTo>
                    <a:pt x="456" y="424"/>
                  </a:lnTo>
                  <a:lnTo>
                    <a:pt x="453" y="415"/>
                  </a:lnTo>
                  <a:lnTo>
                    <a:pt x="450" y="405"/>
                  </a:lnTo>
                  <a:lnTo>
                    <a:pt x="451" y="404"/>
                  </a:lnTo>
                  <a:lnTo>
                    <a:pt x="454" y="404"/>
                  </a:lnTo>
                  <a:lnTo>
                    <a:pt x="456" y="405"/>
                  </a:lnTo>
                  <a:lnTo>
                    <a:pt x="458" y="407"/>
                  </a:lnTo>
                  <a:lnTo>
                    <a:pt x="461" y="413"/>
                  </a:lnTo>
                  <a:lnTo>
                    <a:pt x="463" y="418"/>
                  </a:lnTo>
                  <a:lnTo>
                    <a:pt x="465" y="426"/>
                  </a:lnTo>
                  <a:lnTo>
                    <a:pt x="467" y="433"/>
                  </a:lnTo>
                  <a:lnTo>
                    <a:pt x="468" y="440"/>
                  </a:lnTo>
                  <a:lnTo>
                    <a:pt x="471" y="446"/>
                  </a:lnTo>
                  <a:lnTo>
                    <a:pt x="471" y="458"/>
                  </a:lnTo>
                  <a:lnTo>
                    <a:pt x="470" y="469"/>
                  </a:lnTo>
                  <a:lnTo>
                    <a:pt x="470" y="480"/>
                  </a:lnTo>
                  <a:lnTo>
                    <a:pt x="470" y="491"/>
                  </a:lnTo>
                  <a:lnTo>
                    <a:pt x="472" y="500"/>
                  </a:lnTo>
                  <a:lnTo>
                    <a:pt x="477" y="509"/>
                  </a:lnTo>
                  <a:lnTo>
                    <a:pt x="481" y="513"/>
                  </a:lnTo>
                  <a:lnTo>
                    <a:pt x="485" y="516"/>
                  </a:lnTo>
                  <a:lnTo>
                    <a:pt x="489" y="519"/>
                  </a:lnTo>
                  <a:lnTo>
                    <a:pt x="495" y="522"/>
                  </a:lnTo>
                  <a:lnTo>
                    <a:pt x="498" y="522"/>
                  </a:lnTo>
                  <a:lnTo>
                    <a:pt x="499" y="522"/>
                  </a:lnTo>
                  <a:lnTo>
                    <a:pt x="502" y="522"/>
                  </a:lnTo>
                  <a:lnTo>
                    <a:pt x="503" y="520"/>
                  </a:lnTo>
                  <a:lnTo>
                    <a:pt x="506" y="519"/>
                  </a:lnTo>
                  <a:lnTo>
                    <a:pt x="507" y="518"/>
                  </a:lnTo>
                  <a:lnTo>
                    <a:pt x="507" y="516"/>
                  </a:lnTo>
                  <a:lnTo>
                    <a:pt x="509" y="513"/>
                  </a:lnTo>
                  <a:lnTo>
                    <a:pt x="503" y="506"/>
                  </a:lnTo>
                  <a:lnTo>
                    <a:pt x="499" y="497"/>
                  </a:lnTo>
                  <a:lnTo>
                    <a:pt x="498" y="488"/>
                  </a:lnTo>
                  <a:lnTo>
                    <a:pt x="496" y="480"/>
                  </a:lnTo>
                  <a:lnTo>
                    <a:pt x="495" y="461"/>
                  </a:lnTo>
                  <a:lnTo>
                    <a:pt x="496" y="443"/>
                  </a:lnTo>
                  <a:lnTo>
                    <a:pt x="496" y="424"/>
                  </a:lnTo>
                  <a:lnTo>
                    <a:pt x="493" y="407"/>
                  </a:lnTo>
                  <a:lnTo>
                    <a:pt x="489" y="398"/>
                  </a:lnTo>
                  <a:lnTo>
                    <a:pt x="485" y="391"/>
                  </a:lnTo>
                  <a:lnTo>
                    <a:pt x="479" y="383"/>
                  </a:lnTo>
                  <a:lnTo>
                    <a:pt x="471" y="378"/>
                  </a:lnTo>
                  <a:lnTo>
                    <a:pt x="472" y="375"/>
                  </a:lnTo>
                  <a:lnTo>
                    <a:pt x="472" y="373"/>
                  </a:lnTo>
                  <a:lnTo>
                    <a:pt x="474" y="370"/>
                  </a:lnTo>
                  <a:lnTo>
                    <a:pt x="475" y="369"/>
                  </a:lnTo>
                  <a:lnTo>
                    <a:pt x="477" y="366"/>
                  </a:lnTo>
                  <a:lnTo>
                    <a:pt x="478" y="364"/>
                  </a:lnTo>
                  <a:lnTo>
                    <a:pt x="479" y="361"/>
                  </a:lnTo>
                  <a:lnTo>
                    <a:pt x="482" y="360"/>
                  </a:lnTo>
                  <a:lnTo>
                    <a:pt x="488" y="360"/>
                  </a:lnTo>
                  <a:lnTo>
                    <a:pt x="495" y="359"/>
                  </a:lnTo>
                  <a:lnTo>
                    <a:pt x="500" y="356"/>
                  </a:lnTo>
                  <a:lnTo>
                    <a:pt x="505" y="351"/>
                  </a:lnTo>
                  <a:lnTo>
                    <a:pt x="510" y="347"/>
                  </a:lnTo>
                  <a:lnTo>
                    <a:pt x="514" y="342"/>
                  </a:lnTo>
                  <a:lnTo>
                    <a:pt x="520" y="338"/>
                  </a:lnTo>
                  <a:lnTo>
                    <a:pt x="524" y="335"/>
                  </a:lnTo>
                  <a:lnTo>
                    <a:pt x="537" y="326"/>
                  </a:lnTo>
                  <a:lnTo>
                    <a:pt x="549" y="318"/>
                  </a:lnTo>
                  <a:lnTo>
                    <a:pt x="562" y="310"/>
                  </a:lnTo>
                  <a:lnTo>
                    <a:pt x="574" y="303"/>
                  </a:lnTo>
                  <a:lnTo>
                    <a:pt x="587" y="296"/>
                  </a:lnTo>
                  <a:lnTo>
                    <a:pt x="600" y="286"/>
                  </a:lnTo>
                  <a:lnTo>
                    <a:pt x="612" y="275"/>
                  </a:lnTo>
                  <a:lnTo>
                    <a:pt x="622" y="262"/>
                  </a:lnTo>
                  <a:lnTo>
                    <a:pt x="629" y="259"/>
                  </a:lnTo>
                  <a:lnTo>
                    <a:pt x="634" y="255"/>
                  </a:lnTo>
                  <a:lnTo>
                    <a:pt x="640" y="249"/>
                  </a:lnTo>
                  <a:lnTo>
                    <a:pt x="646" y="245"/>
                  </a:lnTo>
                  <a:lnTo>
                    <a:pt x="651" y="239"/>
                  </a:lnTo>
                  <a:lnTo>
                    <a:pt x="657" y="232"/>
                  </a:lnTo>
                  <a:lnTo>
                    <a:pt x="662" y="226"/>
                  </a:lnTo>
                  <a:lnTo>
                    <a:pt x="668" y="221"/>
                  </a:lnTo>
                  <a:lnTo>
                    <a:pt x="686" y="208"/>
                  </a:lnTo>
                  <a:lnTo>
                    <a:pt x="702" y="194"/>
                  </a:lnTo>
                  <a:lnTo>
                    <a:pt x="717" y="179"/>
                  </a:lnTo>
                  <a:lnTo>
                    <a:pt x="732" y="163"/>
                  </a:lnTo>
                  <a:lnTo>
                    <a:pt x="746" y="148"/>
                  </a:lnTo>
                  <a:lnTo>
                    <a:pt x="762" y="132"/>
                  </a:lnTo>
                  <a:lnTo>
                    <a:pt x="778" y="119"/>
                  </a:lnTo>
                  <a:lnTo>
                    <a:pt x="797" y="108"/>
                  </a:lnTo>
                  <a:lnTo>
                    <a:pt x="801" y="102"/>
                  </a:lnTo>
                  <a:lnTo>
                    <a:pt x="804" y="96"/>
                  </a:lnTo>
                  <a:lnTo>
                    <a:pt x="808" y="90"/>
                  </a:lnTo>
                  <a:lnTo>
                    <a:pt x="812" y="86"/>
                  </a:lnTo>
                  <a:lnTo>
                    <a:pt x="816" y="80"/>
                  </a:lnTo>
                  <a:lnTo>
                    <a:pt x="820" y="75"/>
                  </a:lnTo>
                  <a:lnTo>
                    <a:pt x="826" y="70"/>
                  </a:lnTo>
                  <a:lnTo>
                    <a:pt x="830" y="62"/>
                  </a:lnTo>
                  <a:lnTo>
                    <a:pt x="833" y="54"/>
                  </a:lnTo>
                  <a:lnTo>
                    <a:pt x="837" y="46"/>
                  </a:lnTo>
                  <a:lnTo>
                    <a:pt x="843" y="39"/>
                  </a:lnTo>
                  <a:lnTo>
                    <a:pt x="848" y="32"/>
                  </a:lnTo>
                  <a:lnTo>
                    <a:pt x="855" y="24"/>
                  </a:lnTo>
                  <a:lnTo>
                    <a:pt x="862" y="19"/>
                  </a:lnTo>
                  <a:lnTo>
                    <a:pt x="869" y="11"/>
                  </a:lnTo>
                  <a:lnTo>
                    <a:pt x="876" y="4"/>
                  </a:lnTo>
                  <a:lnTo>
                    <a:pt x="880" y="3"/>
                  </a:lnTo>
                  <a:lnTo>
                    <a:pt x="885" y="1"/>
                  </a:lnTo>
                  <a:lnTo>
                    <a:pt x="889" y="0"/>
                  </a:lnTo>
                  <a:lnTo>
                    <a:pt x="892" y="1"/>
                  </a:lnTo>
                  <a:lnTo>
                    <a:pt x="899" y="3"/>
                  </a:lnTo>
                  <a:lnTo>
                    <a:pt x="906" y="5"/>
                  </a:lnTo>
                  <a:lnTo>
                    <a:pt x="913" y="10"/>
                  </a:lnTo>
                  <a:lnTo>
                    <a:pt x="920" y="14"/>
                  </a:lnTo>
                  <a:lnTo>
                    <a:pt x="927" y="17"/>
                  </a:lnTo>
                  <a:lnTo>
                    <a:pt x="935" y="19"/>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299" name="Freeform 35"/>
            <p:cNvSpPr>
              <a:spLocks/>
            </p:cNvSpPr>
            <p:nvPr/>
          </p:nvSpPr>
          <p:spPr bwMode="auto">
            <a:xfrm>
              <a:off x="4913" y="1636"/>
              <a:ext cx="25" cy="34"/>
            </a:xfrm>
            <a:custGeom>
              <a:avLst/>
              <a:gdLst>
                <a:gd name="T0" fmla="*/ 48 w 50"/>
                <a:gd name="T1" fmla="*/ 7 h 67"/>
                <a:gd name="T2" fmla="*/ 50 w 50"/>
                <a:gd name="T3" fmla="*/ 15 h 67"/>
                <a:gd name="T4" fmla="*/ 50 w 50"/>
                <a:gd name="T5" fmla="*/ 23 h 67"/>
                <a:gd name="T6" fmla="*/ 48 w 50"/>
                <a:gd name="T7" fmla="*/ 32 h 67"/>
                <a:gd name="T8" fmla="*/ 47 w 50"/>
                <a:gd name="T9" fmla="*/ 39 h 67"/>
                <a:gd name="T10" fmla="*/ 44 w 50"/>
                <a:gd name="T11" fmla="*/ 47 h 67"/>
                <a:gd name="T12" fmla="*/ 40 w 50"/>
                <a:gd name="T13" fmla="*/ 54 h 67"/>
                <a:gd name="T14" fmla="*/ 35 w 50"/>
                <a:gd name="T15" fmla="*/ 60 h 67"/>
                <a:gd name="T16" fmla="*/ 28 w 50"/>
                <a:gd name="T17" fmla="*/ 66 h 67"/>
                <a:gd name="T18" fmla="*/ 22 w 50"/>
                <a:gd name="T19" fmla="*/ 67 h 67"/>
                <a:gd name="T20" fmla="*/ 18 w 50"/>
                <a:gd name="T21" fmla="*/ 66 h 67"/>
                <a:gd name="T22" fmla="*/ 15 w 50"/>
                <a:gd name="T23" fmla="*/ 63 h 67"/>
                <a:gd name="T24" fmla="*/ 12 w 50"/>
                <a:gd name="T25" fmla="*/ 60 h 67"/>
                <a:gd name="T26" fmla="*/ 9 w 50"/>
                <a:gd name="T27" fmla="*/ 55 h 67"/>
                <a:gd name="T28" fmla="*/ 7 w 50"/>
                <a:gd name="T29" fmla="*/ 52 h 67"/>
                <a:gd name="T30" fmla="*/ 4 w 50"/>
                <a:gd name="T31" fmla="*/ 48 h 67"/>
                <a:gd name="T32" fmla="*/ 1 w 50"/>
                <a:gd name="T33" fmla="*/ 45 h 67"/>
                <a:gd name="T34" fmla="*/ 0 w 50"/>
                <a:gd name="T35" fmla="*/ 44 h 67"/>
                <a:gd name="T36" fmla="*/ 0 w 50"/>
                <a:gd name="T37" fmla="*/ 41 h 67"/>
                <a:gd name="T38" fmla="*/ 1 w 50"/>
                <a:gd name="T39" fmla="*/ 38 h 67"/>
                <a:gd name="T40" fmla="*/ 1 w 50"/>
                <a:gd name="T41" fmla="*/ 33 h 67"/>
                <a:gd name="T42" fmla="*/ 2 w 50"/>
                <a:gd name="T43" fmla="*/ 31 h 67"/>
                <a:gd name="T44" fmla="*/ 4 w 50"/>
                <a:gd name="T45" fmla="*/ 28 h 67"/>
                <a:gd name="T46" fmla="*/ 5 w 50"/>
                <a:gd name="T47" fmla="*/ 25 h 67"/>
                <a:gd name="T48" fmla="*/ 7 w 50"/>
                <a:gd name="T49" fmla="*/ 20 h 67"/>
                <a:gd name="T50" fmla="*/ 12 w 50"/>
                <a:gd name="T51" fmla="*/ 17 h 67"/>
                <a:gd name="T52" fmla="*/ 16 w 50"/>
                <a:gd name="T53" fmla="*/ 12 h 67"/>
                <a:gd name="T54" fmla="*/ 22 w 50"/>
                <a:gd name="T55" fmla="*/ 7 h 67"/>
                <a:gd name="T56" fmla="*/ 28 w 50"/>
                <a:gd name="T57" fmla="*/ 3 h 67"/>
                <a:gd name="T58" fmla="*/ 33 w 50"/>
                <a:gd name="T59" fmla="*/ 0 h 67"/>
                <a:gd name="T60" fmla="*/ 39 w 50"/>
                <a:gd name="T61" fmla="*/ 0 h 67"/>
                <a:gd name="T62" fmla="*/ 43 w 50"/>
                <a:gd name="T63" fmla="*/ 1 h 67"/>
                <a:gd name="T64" fmla="*/ 48 w 50"/>
                <a:gd name="T65"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67">
                  <a:moveTo>
                    <a:pt x="48" y="7"/>
                  </a:moveTo>
                  <a:lnTo>
                    <a:pt x="50" y="15"/>
                  </a:lnTo>
                  <a:lnTo>
                    <a:pt x="50" y="23"/>
                  </a:lnTo>
                  <a:lnTo>
                    <a:pt x="48" y="32"/>
                  </a:lnTo>
                  <a:lnTo>
                    <a:pt x="47" y="39"/>
                  </a:lnTo>
                  <a:lnTo>
                    <a:pt x="44" y="47"/>
                  </a:lnTo>
                  <a:lnTo>
                    <a:pt x="40" y="54"/>
                  </a:lnTo>
                  <a:lnTo>
                    <a:pt x="35" y="60"/>
                  </a:lnTo>
                  <a:lnTo>
                    <a:pt x="28" y="66"/>
                  </a:lnTo>
                  <a:lnTo>
                    <a:pt x="22" y="67"/>
                  </a:lnTo>
                  <a:lnTo>
                    <a:pt x="18" y="66"/>
                  </a:lnTo>
                  <a:lnTo>
                    <a:pt x="15" y="63"/>
                  </a:lnTo>
                  <a:lnTo>
                    <a:pt x="12" y="60"/>
                  </a:lnTo>
                  <a:lnTo>
                    <a:pt x="9" y="55"/>
                  </a:lnTo>
                  <a:lnTo>
                    <a:pt x="7" y="52"/>
                  </a:lnTo>
                  <a:lnTo>
                    <a:pt x="4" y="48"/>
                  </a:lnTo>
                  <a:lnTo>
                    <a:pt x="1" y="45"/>
                  </a:lnTo>
                  <a:lnTo>
                    <a:pt x="0" y="44"/>
                  </a:lnTo>
                  <a:lnTo>
                    <a:pt x="0" y="41"/>
                  </a:lnTo>
                  <a:lnTo>
                    <a:pt x="1" y="38"/>
                  </a:lnTo>
                  <a:lnTo>
                    <a:pt x="1" y="33"/>
                  </a:lnTo>
                  <a:lnTo>
                    <a:pt x="2" y="31"/>
                  </a:lnTo>
                  <a:lnTo>
                    <a:pt x="4" y="28"/>
                  </a:lnTo>
                  <a:lnTo>
                    <a:pt x="5" y="25"/>
                  </a:lnTo>
                  <a:lnTo>
                    <a:pt x="7" y="20"/>
                  </a:lnTo>
                  <a:lnTo>
                    <a:pt x="12" y="17"/>
                  </a:lnTo>
                  <a:lnTo>
                    <a:pt x="16" y="12"/>
                  </a:lnTo>
                  <a:lnTo>
                    <a:pt x="22" y="7"/>
                  </a:lnTo>
                  <a:lnTo>
                    <a:pt x="28" y="3"/>
                  </a:lnTo>
                  <a:lnTo>
                    <a:pt x="33" y="0"/>
                  </a:lnTo>
                  <a:lnTo>
                    <a:pt x="39" y="0"/>
                  </a:lnTo>
                  <a:lnTo>
                    <a:pt x="43" y="1"/>
                  </a:lnTo>
                  <a:lnTo>
                    <a:pt x="48" y="7"/>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00" name="Freeform 36"/>
            <p:cNvSpPr>
              <a:spLocks/>
            </p:cNvSpPr>
            <p:nvPr/>
          </p:nvSpPr>
          <p:spPr bwMode="auto">
            <a:xfrm>
              <a:off x="4238" y="1638"/>
              <a:ext cx="306" cy="134"/>
            </a:xfrm>
            <a:custGeom>
              <a:avLst/>
              <a:gdLst>
                <a:gd name="T0" fmla="*/ 429 w 610"/>
                <a:gd name="T1" fmla="*/ 86 h 267"/>
                <a:gd name="T2" fmla="*/ 454 w 610"/>
                <a:gd name="T3" fmla="*/ 100 h 267"/>
                <a:gd name="T4" fmla="*/ 478 w 610"/>
                <a:gd name="T5" fmla="*/ 114 h 267"/>
                <a:gd name="T6" fmla="*/ 494 w 610"/>
                <a:gd name="T7" fmla="*/ 117 h 267"/>
                <a:gd name="T8" fmla="*/ 513 w 610"/>
                <a:gd name="T9" fmla="*/ 104 h 267"/>
                <a:gd name="T10" fmla="*/ 464 w 610"/>
                <a:gd name="T11" fmla="*/ 72 h 267"/>
                <a:gd name="T12" fmla="*/ 409 w 610"/>
                <a:gd name="T13" fmla="*/ 57 h 267"/>
                <a:gd name="T14" fmla="*/ 363 w 610"/>
                <a:gd name="T15" fmla="*/ 51 h 267"/>
                <a:gd name="T16" fmla="*/ 346 w 610"/>
                <a:gd name="T17" fmla="*/ 41 h 267"/>
                <a:gd name="T18" fmla="*/ 331 w 610"/>
                <a:gd name="T19" fmla="*/ 29 h 267"/>
                <a:gd name="T20" fmla="*/ 359 w 610"/>
                <a:gd name="T21" fmla="*/ 24 h 267"/>
                <a:gd name="T22" fmla="*/ 405 w 610"/>
                <a:gd name="T23" fmla="*/ 25 h 267"/>
                <a:gd name="T24" fmla="*/ 430 w 610"/>
                <a:gd name="T25" fmla="*/ 34 h 267"/>
                <a:gd name="T26" fmla="*/ 448 w 610"/>
                <a:gd name="T27" fmla="*/ 53 h 267"/>
                <a:gd name="T28" fmla="*/ 462 w 610"/>
                <a:gd name="T29" fmla="*/ 65 h 267"/>
                <a:gd name="T30" fmla="*/ 476 w 610"/>
                <a:gd name="T31" fmla="*/ 62 h 267"/>
                <a:gd name="T32" fmla="*/ 494 w 610"/>
                <a:gd name="T33" fmla="*/ 47 h 267"/>
                <a:gd name="T34" fmla="*/ 514 w 610"/>
                <a:gd name="T35" fmla="*/ 34 h 267"/>
                <a:gd name="T36" fmla="*/ 595 w 610"/>
                <a:gd name="T37" fmla="*/ 70 h 267"/>
                <a:gd name="T38" fmla="*/ 588 w 610"/>
                <a:gd name="T39" fmla="*/ 69 h 267"/>
                <a:gd name="T40" fmla="*/ 581 w 610"/>
                <a:gd name="T41" fmla="*/ 70 h 267"/>
                <a:gd name="T42" fmla="*/ 582 w 610"/>
                <a:gd name="T43" fmla="*/ 62 h 267"/>
                <a:gd name="T44" fmla="*/ 585 w 610"/>
                <a:gd name="T45" fmla="*/ 48 h 267"/>
                <a:gd name="T46" fmla="*/ 581 w 610"/>
                <a:gd name="T47" fmla="*/ 37 h 267"/>
                <a:gd name="T48" fmla="*/ 573 w 610"/>
                <a:gd name="T49" fmla="*/ 35 h 267"/>
                <a:gd name="T50" fmla="*/ 563 w 610"/>
                <a:gd name="T51" fmla="*/ 41 h 267"/>
                <a:gd name="T52" fmla="*/ 548 w 610"/>
                <a:gd name="T53" fmla="*/ 59 h 267"/>
                <a:gd name="T54" fmla="*/ 535 w 610"/>
                <a:gd name="T55" fmla="*/ 101 h 267"/>
                <a:gd name="T56" fmla="*/ 532 w 610"/>
                <a:gd name="T57" fmla="*/ 149 h 267"/>
                <a:gd name="T58" fmla="*/ 513 w 610"/>
                <a:gd name="T59" fmla="*/ 191 h 267"/>
                <a:gd name="T60" fmla="*/ 486 w 610"/>
                <a:gd name="T61" fmla="*/ 231 h 267"/>
                <a:gd name="T62" fmla="*/ 455 w 610"/>
                <a:gd name="T63" fmla="*/ 267 h 267"/>
                <a:gd name="T64" fmla="*/ 426 w 610"/>
                <a:gd name="T65" fmla="*/ 226 h 267"/>
                <a:gd name="T66" fmla="*/ 387 w 610"/>
                <a:gd name="T67" fmla="*/ 196 h 267"/>
                <a:gd name="T68" fmla="*/ 330 w 610"/>
                <a:gd name="T69" fmla="*/ 167 h 267"/>
                <a:gd name="T70" fmla="*/ 243 w 610"/>
                <a:gd name="T71" fmla="*/ 123 h 267"/>
                <a:gd name="T72" fmla="*/ 202 w 610"/>
                <a:gd name="T73" fmla="*/ 102 h 267"/>
                <a:gd name="T74" fmla="*/ 130 w 610"/>
                <a:gd name="T75" fmla="*/ 82 h 267"/>
                <a:gd name="T76" fmla="*/ 39 w 610"/>
                <a:gd name="T77" fmla="*/ 69 h 267"/>
                <a:gd name="T78" fmla="*/ 5 w 610"/>
                <a:gd name="T79" fmla="*/ 54 h 267"/>
                <a:gd name="T80" fmla="*/ 1 w 610"/>
                <a:gd name="T81" fmla="*/ 40 h 267"/>
                <a:gd name="T82" fmla="*/ 3 w 610"/>
                <a:gd name="T83" fmla="*/ 25 h 267"/>
                <a:gd name="T84" fmla="*/ 26 w 610"/>
                <a:gd name="T85" fmla="*/ 15 h 267"/>
                <a:gd name="T86" fmla="*/ 65 w 610"/>
                <a:gd name="T87" fmla="*/ 18 h 267"/>
                <a:gd name="T88" fmla="*/ 113 w 610"/>
                <a:gd name="T89" fmla="*/ 28 h 267"/>
                <a:gd name="T90" fmla="*/ 141 w 610"/>
                <a:gd name="T91" fmla="*/ 48 h 267"/>
                <a:gd name="T92" fmla="*/ 167 w 610"/>
                <a:gd name="T93" fmla="*/ 70 h 267"/>
                <a:gd name="T94" fmla="*/ 197 w 610"/>
                <a:gd name="T95" fmla="*/ 86 h 267"/>
                <a:gd name="T96" fmla="*/ 212 w 610"/>
                <a:gd name="T97" fmla="*/ 83 h 267"/>
                <a:gd name="T98" fmla="*/ 226 w 610"/>
                <a:gd name="T99" fmla="*/ 79 h 267"/>
                <a:gd name="T100" fmla="*/ 229 w 610"/>
                <a:gd name="T101" fmla="*/ 67 h 267"/>
                <a:gd name="T102" fmla="*/ 218 w 610"/>
                <a:gd name="T103" fmla="*/ 63 h 267"/>
                <a:gd name="T104" fmla="*/ 204 w 610"/>
                <a:gd name="T105" fmla="*/ 62 h 267"/>
                <a:gd name="T106" fmla="*/ 188 w 610"/>
                <a:gd name="T107" fmla="*/ 53 h 267"/>
                <a:gd name="T108" fmla="*/ 169 w 610"/>
                <a:gd name="T109" fmla="*/ 41 h 267"/>
                <a:gd name="T110" fmla="*/ 155 w 610"/>
                <a:gd name="T111" fmla="*/ 22 h 267"/>
                <a:gd name="T112" fmla="*/ 181 w 610"/>
                <a:gd name="T113" fmla="*/ 5 h 267"/>
                <a:gd name="T114" fmla="*/ 214 w 610"/>
                <a:gd name="T115" fmla="*/ 0 h 267"/>
                <a:gd name="T116" fmla="*/ 247 w 610"/>
                <a:gd name="T117" fmla="*/ 6 h 267"/>
                <a:gd name="T118" fmla="*/ 279 w 610"/>
                <a:gd name="T119" fmla="*/ 27 h 267"/>
                <a:gd name="T120" fmla="*/ 331 w 610"/>
                <a:gd name="T121" fmla="*/ 66 h 267"/>
                <a:gd name="T122" fmla="*/ 363 w 610"/>
                <a:gd name="T123" fmla="*/ 83 h 267"/>
                <a:gd name="T124" fmla="*/ 401 w 610"/>
                <a:gd name="T125" fmla="*/ 8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0" h="267">
                  <a:moveTo>
                    <a:pt x="416" y="86"/>
                  </a:moveTo>
                  <a:lnTo>
                    <a:pt x="423" y="86"/>
                  </a:lnTo>
                  <a:lnTo>
                    <a:pt x="429" y="86"/>
                  </a:lnTo>
                  <a:lnTo>
                    <a:pt x="436" y="89"/>
                  </a:lnTo>
                  <a:lnTo>
                    <a:pt x="443" y="92"/>
                  </a:lnTo>
                  <a:lnTo>
                    <a:pt x="454" y="100"/>
                  </a:lnTo>
                  <a:lnTo>
                    <a:pt x="466" y="108"/>
                  </a:lnTo>
                  <a:lnTo>
                    <a:pt x="472" y="111"/>
                  </a:lnTo>
                  <a:lnTo>
                    <a:pt x="478" y="114"/>
                  </a:lnTo>
                  <a:lnTo>
                    <a:pt x="483" y="117"/>
                  </a:lnTo>
                  <a:lnTo>
                    <a:pt x="489" y="117"/>
                  </a:lnTo>
                  <a:lnTo>
                    <a:pt x="494" y="117"/>
                  </a:lnTo>
                  <a:lnTo>
                    <a:pt x="500" y="114"/>
                  </a:lnTo>
                  <a:lnTo>
                    <a:pt x="506" y="110"/>
                  </a:lnTo>
                  <a:lnTo>
                    <a:pt x="513" y="104"/>
                  </a:lnTo>
                  <a:lnTo>
                    <a:pt x="497" y="92"/>
                  </a:lnTo>
                  <a:lnTo>
                    <a:pt x="480" y="81"/>
                  </a:lnTo>
                  <a:lnTo>
                    <a:pt x="464" y="72"/>
                  </a:lnTo>
                  <a:lnTo>
                    <a:pt x="446" y="66"/>
                  </a:lnTo>
                  <a:lnTo>
                    <a:pt x="427" y="60"/>
                  </a:lnTo>
                  <a:lnTo>
                    <a:pt x="409" y="57"/>
                  </a:lnTo>
                  <a:lnTo>
                    <a:pt x="388" y="56"/>
                  </a:lnTo>
                  <a:lnTo>
                    <a:pt x="369" y="56"/>
                  </a:lnTo>
                  <a:lnTo>
                    <a:pt x="363" y="51"/>
                  </a:lnTo>
                  <a:lnTo>
                    <a:pt x="357" y="48"/>
                  </a:lnTo>
                  <a:lnTo>
                    <a:pt x="352" y="46"/>
                  </a:lnTo>
                  <a:lnTo>
                    <a:pt x="346" y="41"/>
                  </a:lnTo>
                  <a:lnTo>
                    <a:pt x="341" y="38"/>
                  </a:lnTo>
                  <a:lnTo>
                    <a:pt x="335" y="34"/>
                  </a:lnTo>
                  <a:lnTo>
                    <a:pt x="331" y="29"/>
                  </a:lnTo>
                  <a:lnTo>
                    <a:pt x="325" y="25"/>
                  </a:lnTo>
                  <a:lnTo>
                    <a:pt x="341" y="25"/>
                  </a:lnTo>
                  <a:lnTo>
                    <a:pt x="359" y="24"/>
                  </a:lnTo>
                  <a:lnTo>
                    <a:pt x="377" y="22"/>
                  </a:lnTo>
                  <a:lnTo>
                    <a:pt x="397" y="24"/>
                  </a:lnTo>
                  <a:lnTo>
                    <a:pt x="405" y="25"/>
                  </a:lnTo>
                  <a:lnTo>
                    <a:pt x="415" y="27"/>
                  </a:lnTo>
                  <a:lnTo>
                    <a:pt x="422" y="29"/>
                  </a:lnTo>
                  <a:lnTo>
                    <a:pt x="430" y="34"/>
                  </a:lnTo>
                  <a:lnTo>
                    <a:pt x="437" y="38"/>
                  </a:lnTo>
                  <a:lnTo>
                    <a:pt x="444" y="44"/>
                  </a:lnTo>
                  <a:lnTo>
                    <a:pt x="448" y="53"/>
                  </a:lnTo>
                  <a:lnTo>
                    <a:pt x="453" y="62"/>
                  </a:lnTo>
                  <a:lnTo>
                    <a:pt x="458" y="63"/>
                  </a:lnTo>
                  <a:lnTo>
                    <a:pt x="462" y="65"/>
                  </a:lnTo>
                  <a:lnTo>
                    <a:pt x="465" y="65"/>
                  </a:lnTo>
                  <a:lnTo>
                    <a:pt x="469" y="63"/>
                  </a:lnTo>
                  <a:lnTo>
                    <a:pt x="476" y="62"/>
                  </a:lnTo>
                  <a:lnTo>
                    <a:pt x="482" y="57"/>
                  </a:lnTo>
                  <a:lnTo>
                    <a:pt x="487" y="51"/>
                  </a:lnTo>
                  <a:lnTo>
                    <a:pt x="494" y="47"/>
                  </a:lnTo>
                  <a:lnTo>
                    <a:pt x="501" y="44"/>
                  </a:lnTo>
                  <a:lnTo>
                    <a:pt x="508" y="41"/>
                  </a:lnTo>
                  <a:lnTo>
                    <a:pt x="514" y="34"/>
                  </a:lnTo>
                  <a:lnTo>
                    <a:pt x="610" y="34"/>
                  </a:lnTo>
                  <a:lnTo>
                    <a:pt x="596" y="72"/>
                  </a:lnTo>
                  <a:lnTo>
                    <a:pt x="595" y="70"/>
                  </a:lnTo>
                  <a:lnTo>
                    <a:pt x="592" y="70"/>
                  </a:lnTo>
                  <a:lnTo>
                    <a:pt x="591" y="69"/>
                  </a:lnTo>
                  <a:lnTo>
                    <a:pt x="588" y="69"/>
                  </a:lnTo>
                  <a:lnTo>
                    <a:pt x="585" y="69"/>
                  </a:lnTo>
                  <a:lnTo>
                    <a:pt x="582" y="70"/>
                  </a:lnTo>
                  <a:lnTo>
                    <a:pt x="581" y="70"/>
                  </a:lnTo>
                  <a:lnTo>
                    <a:pt x="578" y="70"/>
                  </a:lnTo>
                  <a:lnTo>
                    <a:pt x="581" y="66"/>
                  </a:lnTo>
                  <a:lnTo>
                    <a:pt x="582" y="62"/>
                  </a:lnTo>
                  <a:lnTo>
                    <a:pt x="584" y="57"/>
                  </a:lnTo>
                  <a:lnTo>
                    <a:pt x="585" y="53"/>
                  </a:lnTo>
                  <a:lnTo>
                    <a:pt x="585" y="48"/>
                  </a:lnTo>
                  <a:lnTo>
                    <a:pt x="584" y="46"/>
                  </a:lnTo>
                  <a:lnTo>
                    <a:pt x="582" y="41"/>
                  </a:lnTo>
                  <a:lnTo>
                    <a:pt x="581" y="37"/>
                  </a:lnTo>
                  <a:lnTo>
                    <a:pt x="578" y="35"/>
                  </a:lnTo>
                  <a:lnTo>
                    <a:pt x="575" y="35"/>
                  </a:lnTo>
                  <a:lnTo>
                    <a:pt x="573" y="35"/>
                  </a:lnTo>
                  <a:lnTo>
                    <a:pt x="568" y="37"/>
                  </a:lnTo>
                  <a:lnTo>
                    <a:pt x="566" y="38"/>
                  </a:lnTo>
                  <a:lnTo>
                    <a:pt x="563" y="41"/>
                  </a:lnTo>
                  <a:lnTo>
                    <a:pt x="560" y="43"/>
                  </a:lnTo>
                  <a:lnTo>
                    <a:pt x="557" y="44"/>
                  </a:lnTo>
                  <a:lnTo>
                    <a:pt x="548" y="59"/>
                  </a:lnTo>
                  <a:lnTo>
                    <a:pt x="542" y="72"/>
                  </a:lnTo>
                  <a:lnTo>
                    <a:pt x="536" y="86"/>
                  </a:lnTo>
                  <a:lnTo>
                    <a:pt x="535" y="101"/>
                  </a:lnTo>
                  <a:lnTo>
                    <a:pt x="534" y="117"/>
                  </a:lnTo>
                  <a:lnTo>
                    <a:pt x="532" y="133"/>
                  </a:lnTo>
                  <a:lnTo>
                    <a:pt x="532" y="149"/>
                  </a:lnTo>
                  <a:lnTo>
                    <a:pt x="534" y="167"/>
                  </a:lnTo>
                  <a:lnTo>
                    <a:pt x="522" y="180"/>
                  </a:lnTo>
                  <a:lnTo>
                    <a:pt x="513" y="191"/>
                  </a:lnTo>
                  <a:lnTo>
                    <a:pt x="503" y="205"/>
                  </a:lnTo>
                  <a:lnTo>
                    <a:pt x="494" y="218"/>
                  </a:lnTo>
                  <a:lnTo>
                    <a:pt x="486" y="231"/>
                  </a:lnTo>
                  <a:lnTo>
                    <a:pt x="476" y="244"/>
                  </a:lnTo>
                  <a:lnTo>
                    <a:pt x="466" y="256"/>
                  </a:lnTo>
                  <a:lnTo>
                    <a:pt x="455" y="267"/>
                  </a:lnTo>
                  <a:lnTo>
                    <a:pt x="447" y="251"/>
                  </a:lnTo>
                  <a:lnTo>
                    <a:pt x="437" y="238"/>
                  </a:lnTo>
                  <a:lnTo>
                    <a:pt x="426" y="226"/>
                  </a:lnTo>
                  <a:lnTo>
                    <a:pt x="413" y="215"/>
                  </a:lnTo>
                  <a:lnTo>
                    <a:pt x="401" y="205"/>
                  </a:lnTo>
                  <a:lnTo>
                    <a:pt x="387" y="196"/>
                  </a:lnTo>
                  <a:lnTo>
                    <a:pt x="373" y="189"/>
                  </a:lnTo>
                  <a:lnTo>
                    <a:pt x="359" y="180"/>
                  </a:lnTo>
                  <a:lnTo>
                    <a:pt x="330" y="167"/>
                  </a:lnTo>
                  <a:lnTo>
                    <a:pt x="300" y="152"/>
                  </a:lnTo>
                  <a:lnTo>
                    <a:pt x="271" y="139"/>
                  </a:lnTo>
                  <a:lnTo>
                    <a:pt x="243" y="123"/>
                  </a:lnTo>
                  <a:lnTo>
                    <a:pt x="229" y="116"/>
                  </a:lnTo>
                  <a:lnTo>
                    <a:pt x="216" y="108"/>
                  </a:lnTo>
                  <a:lnTo>
                    <a:pt x="202" y="102"/>
                  </a:lnTo>
                  <a:lnTo>
                    <a:pt x="188" y="98"/>
                  </a:lnTo>
                  <a:lnTo>
                    <a:pt x="159" y="89"/>
                  </a:lnTo>
                  <a:lnTo>
                    <a:pt x="130" y="82"/>
                  </a:lnTo>
                  <a:lnTo>
                    <a:pt x="100" y="76"/>
                  </a:lnTo>
                  <a:lnTo>
                    <a:pt x="70" y="72"/>
                  </a:lnTo>
                  <a:lnTo>
                    <a:pt x="39" y="69"/>
                  </a:lnTo>
                  <a:lnTo>
                    <a:pt x="8" y="65"/>
                  </a:lnTo>
                  <a:lnTo>
                    <a:pt x="7" y="60"/>
                  </a:lnTo>
                  <a:lnTo>
                    <a:pt x="5" y="54"/>
                  </a:lnTo>
                  <a:lnTo>
                    <a:pt x="4" y="50"/>
                  </a:lnTo>
                  <a:lnTo>
                    <a:pt x="3" y="46"/>
                  </a:lnTo>
                  <a:lnTo>
                    <a:pt x="1" y="40"/>
                  </a:lnTo>
                  <a:lnTo>
                    <a:pt x="0" y="35"/>
                  </a:lnTo>
                  <a:lnTo>
                    <a:pt x="1" y="31"/>
                  </a:lnTo>
                  <a:lnTo>
                    <a:pt x="3" y="25"/>
                  </a:lnTo>
                  <a:lnTo>
                    <a:pt x="11" y="21"/>
                  </a:lnTo>
                  <a:lnTo>
                    <a:pt x="18" y="18"/>
                  </a:lnTo>
                  <a:lnTo>
                    <a:pt x="26" y="15"/>
                  </a:lnTo>
                  <a:lnTo>
                    <a:pt x="33" y="13"/>
                  </a:lnTo>
                  <a:lnTo>
                    <a:pt x="49" y="15"/>
                  </a:lnTo>
                  <a:lnTo>
                    <a:pt x="65" y="18"/>
                  </a:lnTo>
                  <a:lnTo>
                    <a:pt x="81" y="21"/>
                  </a:lnTo>
                  <a:lnTo>
                    <a:pt x="96" y="25"/>
                  </a:lnTo>
                  <a:lnTo>
                    <a:pt x="113" y="28"/>
                  </a:lnTo>
                  <a:lnTo>
                    <a:pt x="128" y="28"/>
                  </a:lnTo>
                  <a:lnTo>
                    <a:pt x="134" y="38"/>
                  </a:lnTo>
                  <a:lnTo>
                    <a:pt x="141" y="48"/>
                  </a:lnTo>
                  <a:lnTo>
                    <a:pt x="148" y="57"/>
                  </a:lnTo>
                  <a:lnTo>
                    <a:pt x="158" y="65"/>
                  </a:lnTo>
                  <a:lnTo>
                    <a:pt x="167" y="70"/>
                  </a:lnTo>
                  <a:lnTo>
                    <a:pt x="177" y="76"/>
                  </a:lnTo>
                  <a:lnTo>
                    <a:pt x="187" y="81"/>
                  </a:lnTo>
                  <a:lnTo>
                    <a:pt x="197" y="86"/>
                  </a:lnTo>
                  <a:lnTo>
                    <a:pt x="202" y="85"/>
                  </a:lnTo>
                  <a:lnTo>
                    <a:pt x="207" y="83"/>
                  </a:lnTo>
                  <a:lnTo>
                    <a:pt x="212" y="83"/>
                  </a:lnTo>
                  <a:lnTo>
                    <a:pt x="218" y="82"/>
                  </a:lnTo>
                  <a:lnTo>
                    <a:pt x="222" y="81"/>
                  </a:lnTo>
                  <a:lnTo>
                    <a:pt x="226" y="79"/>
                  </a:lnTo>
                  <a:lnTo>
                    <a:pt x="230" y="75"/>
                  </a:lnTo>
                  <a:lnTo>
                    <a:pt x="232" y="70"/>
                  </a:lnTo>
                  <a:lnTo>
                    <a:pt x="229" y="67"/>
                  </a:lnTo>
                  <a:lnTo>
                    <a:pt x="225" y="65"/>
                  </a:lnTo>
                  <a:lnTo>
                    <a:pt x="221" y="63"/>
                  </a:lnTo>
                  <a:lnTo>
                    <a:pt x="218" y="63"/>
                  </a:lnTo>
                  <a:lnTo>
                    <a:pt x="214" y="62"/>
                  </a:lnTo>
                  <a:lnTo>
                    <a:pt x="208" y="62"/>
                  </a:lnTo>
                  <a:lnTo>
                    <a:pt x="204" y="62"/>
                  </a:lnTo>
                  <a:lnTo>
                    <a:pt x="200" y="62"/>
                  </a:lnTo>
                  <a:lnTo>
                    <a:pt x="194" y="56"/>
                  </a:lnTo>
                  <a:lnTo>
                    <a:pt x="188" y="53"/>
                  </a:lnTo>
                  <a:lnTo>
                    <a:pt x="181" y="48"/>
                  </a:lnTo>
                  <a:lnTo>
                    <a:pt x="174" y="44"/>
                  </a:lnTo>
                  <a:lnTo>
                    <a:pt x="169" y="41"/>
                  </a:lnTo>
                  <a:lnTo>
                    <a:pt x="163" y="35"/>
                  </a:lnTo>
                  <a:lnTo>
                    <a:pt x="158" y="29"/>
                  </a:lnTo>
                  <a:lnTo>
                    <a:pt x="155" y="22"/>
                  </a:lnTo>
                  <a:lnTo>
                    <a:pt x="163" y="15"/>
                  </a:lnTo>
                  <a:lnTo>
                    <a:pt x="172" y="9"/>
                  </a:lnTo>
                  <a:lnTo>
                    <a:pt x="181" y="5"/>
                  </a:lnTo>
                  <a:lnTo>
                    <a:pt x="191" y="2"/>
                  </a:lnTo>
                  <a:lnTo>
                    <a:pt x="202" y="0"/>
                  </a:lnTo>
                  <a:lnTo>
                    <a:pt x="214" y="0"/>
                  </a:lnTo>
                  <a:lnTo>
                    <a:pt x="223" y="0"/>
                  </a:lnTo>
                  <a:lnTo>
                    <a:pt x="235" y="3"/>
                  </a:lnTo>
                  <a:lnTo>
                    <a:pt x="247" y="6"/>
                  </a:lnTo>
                  <a:lnTo>
                    <a:pt x="258" y="12"/>
                  </a:lnTo>
                  <a:lnTo>
                    <a:pt x="269" y="19"/>
                  </a:lnTo>
                  <a:lnTo>
                    <a:pt x="279" y="27"/>
                  </a:lnTo>
                  <a:lnTo>
                    <a:pt x="300" y="41"/>
                  </a:lnTo>
                  <a:lnTo>
                    <a:pt x="320" y="59"/>
                  </a:lnTo>
                  <a:lnTo>
                    <a:pt x="331" y="66"/>
                  </a:lnTo>
                  <a:lnTo>
                    <a:pt x="341" y="72"/>
                  </a:lnTo>
                  <a:lnTo>
                    <a:pt x="352" y="79"/>
                  </a:lnTo>
                  <a:lnTo>
                    <a:pt x="363" y="83"/>
                  </a:lnTo>
                  <a:lnTo>
                    <a:pt x="374" y="86"/>
                  </a:lnTo>
                  <a:lnTo>
                    <a:pt x="388" y="88"/>
                  </a:lnTo>
                  <a:lnTo>
                    <a:pt x="401" y="88"/>
                  </a:lnTo>
                  <a:lnTo>
                    <a:pt x="416" y="86"/>
                  </a:lnTo>
                  <a:close/>
                </a:path>
              </a:pathLst>
            </a:custGeom>
            <a:solidFill>
              <a:srgbClr val="D9D9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01" name="Freeform 37"/>
            <p:cNvSpPr>
              <a:spLocks/>
            </p:cNvSpPr>
            <p:nvPr/>
          </p:nvSpPr>
          <p:spPr bwMode="auto">
            <a:xfrm>
              <a:off x="4890" y="1681"/>
              <a:ext cx="215" cy="186"/>
            </a:xfrm>
            <a:custGeom>
              <a:avLst/>
              <a:gdLst>
                <a:gd name="T0" fmla="*/ 331 w 432"/>
                <a:gd name="T1" fmla="*/ 35 h 372"/>
                <a:gd name="T2" fmla="*/ 331 w 432"/>
                <a:gd name="T3" fmla="*/ 47 h 372"/>
                <a:gd name="T4" fmla="*/ 328 w 432"/>
                <a:gd name="T5" fmla="*/ 57 h 372"/>
                <a:gd name="T6" fmla="*/ 323 w 432"/>
                <a:gd name="T7" fmla="*/ 66 h 372"/>
                <a:gd name="T8" fmla="*/ 333 w 432"/>
                <a:gd name="T9" fmla="*/ 76 h 372"/>
                <a:gd name="T10" fmla="*/ 362 w 432"/>
                <a:gd name="T11" fmla="*/ 88 h 372"/>
                <a:gd name="T12" fmla="*/ 391 w 432"/>
                <a:gd name="T13" fmla="*/ 98 h 372"/>
                <a:gd name="T14" fmla="*/ 419 w 432"/>
                <a:gd name="T15" fmla="*/ 113 h 372"/>
                <a:gd name="T16" fmla="*/ 432 w 432"/>
                <a:gd name="T17" fmla="*/ 130 h 372"/>
                <a:gd name="T18" fmla="*/ 425 w 432"/>
                <a:gd name="T19" fmla="*/ 143 h 372"/>
                <a:gd name="T20" fmla="*/ 418 w 432"/>
                <a:gd name="T21" fmla="*/ 157 h 372"/>
                <a:gd name="T22" fmla="*/ 415 w 432"/>
                <a:gd name="T23" fmla="*/ 167 h 372"/>
                <a:gd name="T24" fmla="*/ 407 w 432"/>
                <a:gd name="T25" fmla="*/ 173 h 372"/>
                <a:gd name="T26" fmla="*/ 380 w 432"/>
                <a:gd name="T27" fmla="*/ 209 h 372"/>
                <a:gd name="T28" fmla="*/ 359 w 432"/>
                <a:gd name="T29" fmla="*/ 248 h 372"/>
                <a:gd name="T30" fmla="*/ 340 w 432"/>
                <a:gd name="T31" fmla="*/ 286 h 372"/>
                <a:gd name="T32" fmla="*/ 314 w 432"/>
                <a:gd name="T33" fmla="*/ 323 h 372"/>
                <a:gd name="T34" fmla="*/ 312 w 432"/>
                <a:gd name="T35" fmla="*/ 336 h 372"/>
                <a:gd name="T36" fmla="*/ 306 w 432"/>
                <a:gd name="T37" fmla="*/ 348 h 372"/>
                <a:gd name="T38" fmla="*/ 302 w 432"/>
                <a:gd name="T39" fmla="*/ 359 h 372"/>
                <a:gd name="T40" fmla="*/ 302 w 432"/>
                <a:gd name="T41" fmla="*/ 372 h 372"/>
                <a:gd name="T42" fmla="*/ 247 w 432"/>
                <a:gd name="T43" fmla="*/ 368 h 372"/>
                <a:gd name="T44" fmla="*/ 191 w 432"/>
                <a:gd name="T45" fmla="*/ 356 h 372"/>
                <a:gd name="T46" fmla="*/ 138 w 432"/>
                <a:gd name="T47" fmla="*/ 339 h 372"/>
                <a:gd name="T48" fmla="*/ 87 w 432"/>
                <a:gd name="T49" fmla="*/ 317 h 372"/>
                <a:gd name="T50" fmla="*/ 76 w 432"/>
                <a:gd name="T51" fmla="*/ 307 h 372"/>
                <a:gd name="T52" fmla="*/ 60 w 432"/>
                <a:gd name="T53" fmla="*/ 301 h 372"/>
                <a:gd name="T54" fmla="*/ 27 w 432"/>
                <a:gd name="T55" fmla="*/ 292 h 372"/>
                <a:gd name="T56" fmla="*/ 13 w 432"/>
                <a:gd name="T57" fmla="*/ 286 h 372"/>
                <a:gd name="T58" fmla="*/ 3 w 432"/>
                <a:gd name="T59" fmla="*/ 278 h 372"/>
                <a:gd name="T60" fmla="*/ 0 w 432"/>
                <a:gd name="T61" fmla="*/ 264 h 372"/>
                <a:gd name="T62" fmla="*/ 6 w 432"/>
                <a:gd name="T63" fmla="*/ 246 h 372"/>
                <a:gd name="T64" fmla="*/ 35 w 432"/>
                <a:gd name="T65" fmla="*/ 192 h 372"/>
                <a:gd name="T66" fmla="*/ 62 w 432"/>
                <a:gd name="T67" fmla="*/ 139 h 372"/>
                <a:gd name="T68" fmla="*/ 87 w 432"/>
                <a:gd name="T69" fmla="*/ 85 h 372"/>
                <a:gd name="T70" fmla="*/ 113 w 432"/>
                <a:gd name="T71" fmla="*/ 31 h 372"/>
                <a:gd name="T72" fmla="*/ 116 w 432"/>
                <a:gd name="T73" fmla="*/ 28 h 372"/>
                <a:gd name="T74" fmla="*/ 120 w 432"/>
                <a:gd name="T75" fmla="*/ 27 h 372"/>
                <a:gd name="T76" fmla="*/ 124 w 432"/>
                <a:gd name="T77" fmla="*/ 25 h 372"/>
                <a:gd name="T78" fmla="*/ 129 w 432"/>
                <a:gd name="T79" fmla="*/ 25 h 372"/>
                <a:gd name="T80" fmla="*/ 137 w 432"/>
                <a:gd name="T81" fmla="*/ 35 h 372"/>
                <a:gd name="T82" fmla="*/ 147 w 432"/>
                <a:gd name="T83" fmla="*/ 43 h 372"/>
                <a:gd name="T84" fmla="*/ 172 w 432"/>
                <a:gd name="T85" fmla="*/ 53 h 372"/>
                <a:gd name="T86" fmla="*/ 198 w 432"/>
                <a:gd name="T87" fmla="*/ 57 h 372"/>
                <a:gd name="T88" fmla="*/ 225 w 432"/>
                <a:gd name="T89" fmla="*/ 65 h 372"/>
                <a:gd name="T90" fmla="*/ 232 w 432"/>
                <a:gd name="T91" fmla="*/ 56 h 372"/>
                <a:gd name="T92" fmla="*/ 236 w 432"/>
                <a:gd name="T93" fmla="*/ 47 h 372"/>
                <a:gd name="T94" fmla="*/ 242 w 432"/>
                <a:gd name="T95" fmla="*/ 25 h 372"/>
                <a:gd name="T96" fmla="*/ 249 w 432"/>
                <a:gd name="T97" fmla="*/ 8 h 372"/>
                <a:gd name="T98" fmla="*/ 257 w 432"/>
                <a:gd name="T99" fmla="*/ 2 h 372"/>
                <a:gd name="T100" fmla="*/ 270 w 432"/>
                <a:gd name="T101" fmla="*/ 0 h 372"/>
                <a:gd name="T102" fmla="*/ 288 w 432"/>
                <a:gd name="T103" fmla="*/ 2 h 372"/>
                <a:gd name="T104" fmla="*/ 306 w 432"/>
                <a:gd name="T105" fmla="*/ 8 h 372"/>
                <a:gd name="T106" fmla="*/ 320 w 432"/>
                <a:gd name="T107" fmla="*/ 18 h 372"/>
                <a:gd name="T108" fmla="*/ 331 w 432"/>
                <a:gd name="T109" fmla="*/ 31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2" h="372">
                  <a:moveTo>
                    <a:pt x="331" y="31"/>
                  </a:moveTo>
                  <a:lnTo>
                    <a:pt x="331" y="35"/>
                  </a:lnTo>
                  <a:lnTo>
                    <a:pt x="331" y="41"/>
                  </a:lnTo>
                  <a:lnTo>
                    <a:pt x="331" y="47"/>
                  </a:lnTo>
                  <a:lnTo>
                    <a:pt x="330" y="53"/>
                  </a:lnTo>
                  <a:lnTo>
                    <a:pt x="328" y="57"/>
                  </a:lnTo>
                  <a:lnTo>
                    <a:pt x="327" y="62"/>
                  </a:lnTo>
                  <a:lnTo>
                    <a:pt x="323" y="66"/>
                  </a:lnTo>
                  <a:lnTo>
                    <a:pt x="319" y="69"/>
                  </a:lnTo>
                  <a:lnTo>
                    <a:pt x="333" y="76"/>
                  </a:lnTo>
                  <a:lnTo>
                    <a:pt x="347" y="84"/>
                  </a:lnTo>
                  <a:lnTo>
                    <a:pt x="362" y="88"/>
                  </a:lnTo>
                  <a:lnTo>
                    <a:pt x="376" y="92"/>
                  </a:lnTo>
                  <a:lnTo>
                    <a:pt x="391" y="98"/>
                  </a:lnTo>
                  <a:lnTo>
                    <a:pt x="405" y="104"/>
                  </a:lnTo>
                  <a:lnTo>
                    <a:pt x="419" y="113"/>
                  </a:lnTo>
                  <a:lnTo>
                    <a:pt x="432" y="123"/>
                  </a:lnTo>
                  <a:lnTo>
                    <a:pt x="432" y="130"/>
                  </a:lnTo>
                  <a:lnTo>
                    <a:pt x="429" y="136"/>
                  </a:lnTo>
                  <a:lnTo>
                    <a:pt x="425" y="143"/>
                  </a:lnTo>
                  <a:lnTo>
                    <a:pt x="422" y="149"/>
                  </a:lnTo>
                  <a:lnTo>
                    <a:pt x="418" y="157"/>
                  </a:lnTo>
                  <a:lnTo>
                    <a:pt x="416" y="161"/>
                  </a:lnTo>
                  <a:lnTo>
                    <a:pt x="415" y="167"/>
                  </a:lnTo>
                  <a:lnTo>
                    <a:pt x="416" y="170"/>
                  </a:lnTo>
                  <a:lnTo>
                    <a:pt x="407" y="173"/>
                  </a:lnTo>
                  <a:lnTo>
                    <a:pt x="391" y="190"/>
                  </a:lnTo>
                  <a:lnTo>
                    <a:pt x="380" y="209"/>
                  </a:lnTo>
                  <a:lnTo>
                    <a:pt x="369" y="228"/>
                  </a:lnTo>
                  <a:lnTo>
                    <a:pt x="359" y="248"/>
                  </a:lnTo>
                  <a:lnTo>
                    <a:pt x="349" y="267"/>
                  </a:lnTo>
                  <a:lnTo>
                    <a:pt x="340" y="286"/>
                  </a:lnTo>
                  <a:lnTo>
                    <a:pt x="328" y="305"/>
                  </a:lnTo>
                  <a:lnTo>
                    <a:pt x="314" y="323"/>
                  </a:lnTo>
                  <a:lnTo>
                    <a:pt x="313" y="330"/>
                  </a:lnTo>
                  <a:lnTo>
                    <a:pt x="312" y="336"/>
                  </a:lnTo>
                  <a:lnTo>
                    <a:pt x="309" y="342"/>
                  </a:lnTo>
                  <a:lnTo>
                    <a:pt x="306" y="348"/>
                  </a:lnTo>
                  <a:lnTo>
                    <a:pt x="305" y="353"/>
                  </a:lnTo>
                  <a:lnTo>
                    <a:pt x="302" y="359"/>
                  </a:lnTo>
                  <a:lnTo>
                    <a:pt x="302" y="367"/>
                  </a:lnTo>
                  <a:lnTo>
                    <a:pt x="302" y="372"/>
                  </a:lnTo>
                  <a:lnTo>
                    <a:pt x="274" y="371"/>
                  </a:lnTo>
                  <a:lnTo>
                    <a:pt x="247" y="368"/>
                  </a:lnTo>
                  <a:lnTo>
                    <a:pt x="219" y="362"/>
                  </a:lnTo>
                  <a:lnTo>
                    <a:pt x="191" y="356"/>
                  </a:lnTo>
                  <a:lnTo>
                    <a:pt x="165" y="348"/>
                  </a:lnTo>
                  <a:lnTo>
                    <a:pt x="138" y="339"/>
                  </a:lnTo>
                  <a:lnTo>
                    <a:pt x="112" y="329"/>
                  </a:lnTo>
                  <a:lnTo>
                    <a:pt x="87" y="317"/>
                  </a:lnTo>
                  <a:lnTo>
                    <a:pt x="81" y="311"/>
                  </a:lnTo>
                  <a:lnTo>
                    <a:pt x="76" y="307"/>
                  </a:lnTo>
                  <a:lnTo>
                    <a:pt x="67" y="304"/>
                  </a:lnTo>
                  <a:lnTo>
                    <a:pt x="60" y="301"/>
                  </a:lnTo>
                  <a:lnTo>
                    <a:pt x="43" y="297"/>
                  </a:lnTo>
                  <a:lnTo>
                    <a:pt x="27" y="292"/>
                  </a:lnTo>
                  <a:lnTo>
                    <a:pt x="20" y="289"/>
                  </a:lnTo>
                  <a:lnTo>
                    <a:pt x="13" y="286"/>
                  </a:lnTo>
                  <a:lnTo>
                    <a:pt x="7" y="283"/>
                  </a:lnTo>
                  <a:lnTo>
                    <a:pt x="3" y="278"/>
                  </a:lnTo>
                  <a:lnTo>
                    <a:pt x="1" y="272"/>
                  </a:lnTo>
                  <a:lnTo>
                    <a:pt x="0" y="264"/>
                  </a:lnTo>
                  <a:lnTo>
                    <a:pt x="3" y="256"/>
                  </a:lnTo>
                  <a:lnTo>
                    <a:pt x="6" y="246"/>
                  </a:lnTo>
                  <a:lnTo>
                    <a:pt x="21" y="219"/>
                  </a:lnTo>
                  <a:lnTo>
                    <a:pt x="35" y="192"/>
                  </a:lnTo>
                  <a:lnTo>
                    <a:pt x="48" y="165"/>
                  </a:lnTo>
                  <a:lnTo>
                    <a:pt x="62" y="139"/>
                  </a:lnTo>
                  <a:lnTo>
                    <a:pt x="74" y="111"/>
                  </a:lnTo>
                  <a:lnTo>
                    <a:pt x="87" y="85"/>
                  </a:lnTo>
                  <a:lnTo>
                    <a:pt x="99" y="57"/>
                  </a:lnTo>
                  <a:lnTo>
                    <a:pt x="113" y="31"/>
                  </a:lnTo>
                  <a:lnTo>
                    <a:pt x="115" y="30"/>
                  </a:lnTo>
                  <a:lnTo>
                    <a:pt x="116" y="28"/>
                  </a:lnTo>
                  <a:lnTo>
                    <a:pt x="119" y="28"/>
                  </a:lnTo>
                  <a:lnTo>
                    <a:pt x="120" y="27"/>
                  </a:lnTo>
                  <a:lnTo>
                    <a:pt x="122" y="25"/>
                  </a:lnTo>
                  <a:lnTo>
                    <a:pt x="124" y="25"/>
                  </a:lnTo>
                  <a:lnTo>
                    <a:pt x="126" y="25"/>
                  </a:lnTo>
                  <a:lnTo>
                    <a:pt x="129" y="25"/>
                  </a:lnTo>
                  <a:lnTo>
                    <a:pt x="133" y="31"/>
                  </a:lnTo>
                  <a:lnTo>
                    <a:pt x="137" y="35"/>
                  </a:lnTo>
                  <a:lnTo>
                    <a:pt x="143" y="40"/>
                  </a:lnTo>
                  <a:lnTo>
                    <a:pt x="147" y="43"/>
                  </a:lnTo>
                  <a:lnTo>
                    <a:pt x="159" y="49"/>
                  </a:lnTo>
                  <a:lnTo>
                    <a:pt x="172" y="53"/>
                  </a:lnTo>
                  <a:lnTo>
                    <a:pt x="186" y="54"/>
                  </a:lnTo>
                  <a:lnTo>
                    <a:pt x="198" y="57"/>
                  </a:lnTo>
                  <a:lnTo>
                    <a:pt x="212" y="60"/>
                  </a:lnTo>
                  <a:lnTo>
                    <a:pt x="225" y="65"/>
                  </a:lnTo>
                  <a:lnTo>
                    <a:pt x="229" y="60"/>
                  </a:lnTo>
                  <a:lnTo>
                    <a:pt x="232" y="56"/>
                  </a:lnTo>
                  <a:lnTo>
                    <a:pt x="235" y="51"/>
                  </a:lnTo>
                  <a:lnTo>
                    <a:pt x="236" y="47"/>
                  </a:lnTo>
                  <a:lnTo>
                    <a:pt x="239" y="35"/>
                  </a:lnTo>
                  <a:lnTo>
                    <a:pt x="242" y="25"/>
                  </a:lnTo>
                  <a:lnTo>
                    <a:pt x="245" y="15"/>
                  </a:lnTo>
                  <a:lnTo>
                    <a:pt x="249" y="8"/>
                  </a:lnTo>
                  <a:lnTo>
                    <a:pt x="253" y="5"/>
                  </a:lnTo>
                  <a:lnTo>
                    <a:pt x="257" y="2"/>
                  </a:lnTo>
                  <a:lnTo>
                    <a:pt x="263" y="0"/>
                  </a:lnTo>
                  <a:lnTo>
                    <a:pt x="270" y="0"/>
                  </a:lnTo>
                  <a:lnTo>
                    <a:pt x="280" y="0"/>
                  </a:lnTo>
                  <a:lnTo>
                    <a:pt x="288" y="2"/>
                  </a:lnTo>
                  <a:lnTo>
                    <a:pt x="298" y="5"/>
                  </a:lnTo>
                  <a:lnTo>
                    <a:pt x="306" y="8"/>
                  </a:lnTo>
                  <a:lnTo>
                    <a:pt x="313" y="12"/>
                  </a:lnTo>
                  <a:lnTo>
                    <a:pt x="320" y="18"/>
                  </a:lnTo>
                  <a:lnTo>
                    <a:pt x="326" y="24"/>
                  </a:lnTo>
                  <a:lnTo>
                    <a:pt x="331"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02" name="Freeform 38"/>
            <p:cNvSpPr>
              <a:spLocks/>
            </p:cNvSpPr>
            <p:nvPr/>
          </p:nvSpPr>
          <p:spPr bwMode="auto">
            <a:xfrm>
              <a:off x="5006" y="1690"/>
              <a:ext cx="37" cy="49"/>
            </a:xfrm>
            <a:custGeom>
              <a:avLst/>
              <a:gdLst>
                <a:gd name="T0" fmla="*/ 75 w 75"/>
                <a:gd name="T1" fmla="*/ 16 h 98"/>
                <a:gd name="T2" fmla="*/ 73 w 75"/>
                <a:gd name="T3" fmla="*/ 26 h 98"/>
                <a:gd name="T4" fmla="*/ 68 w 75"/>
                <a:gd name="T5" fmla="*/ 38 h 98"/>
                <a:gd name="T6" fmla="*/ 64 w 75"/>
                <a:gd name="T7" fmla="*/ 48 h 98"/>
                <a:gd name="T8" fmla="*/ 59 w 75"/>
                <a:gd name="T9" fmla="*/ 58 h 98"/>
                <a:gd name="T10" fmla="*/ 53 w 75"/>
                <a:gd name="T11" fmla="*/ 68 h 98"/>
                <a:gd name="T12" fmla="*/ 48 w 75"/>
                <a:gd name="T13" fmla="*/ 77 h 98"/>
                <a:gd name="T14" fmla="*/ 41 w 75"/>
                <a:gd name="T15" fmla="*/ 87 h 98"/>
                <a:gd name="T16" fmla="*/ 32 w 75"/>
                <a:gd name="T17" fmla="*/ 96 h 98"/>
                <a:gd name="T18" fmla="*/ 28 w 75"/>
                <a:gd name="T19" fmla="*/ 98 h 98"/>
                <a:gd name="T20" fmla="*/ 22 w 75"/>
                <a:gd name="T21" fmla="*/ 96 h 98"/>
                <a:gd name="T22" fmla="*/ 18 w 75"/>
                <a:gd name="T23" fmla="*/ 96 h 98"/>
                <a:gd name="T24" fmla="*/ 14 w 75"/>
                <a:gd name="T25" fmla="*/ 95 h 98"/>
                <a:gd name="T26" fmla="*/ 10 w 75"/>
                <a:gd name="T27" fmla="*/ 92 h 98"/>
                <a:gd name="T28" fmla="*/ 7 w 75"/>
                <a:gd name="T29" fmla="*/ 90 h 98"/>
                <a:gd name="T30" fmla="*/ 3 w 75"/>
                <a:gd name="T31" fmla="*/ 87 h 98"/>
                <a:gd name="T32" fmla="*/ 0 w 75"/>
                <a:gd name="T33" fmla="*/ 85 h 98"/>
                <a:gd name="T34" fmla="*/ 4 w 75"/>
                <a:gd name="T35" fmla="*/ 77 h 98"/>
                <a:gd name="T36" fmla="*/ 7 w 75"/>
                <a:gd name="T37" fmla="*/ 70 h 98"/>
                <a:gd name="T38" fmla="*/ 10 w 75"/>
                <a:gd name="T39" fmla="*/ 63 h 98"/>
                <a:gd name="T40" fmla="*/ 13 w 75"/>
                <a:gd name="T41" fmla="*/ 55 h 98"/>
                <a:gd name="T42" fmla="*/ 17 w 75"/>
                <a:gd name="T43" fmla="*/ 48 h 98"/>
                <a:gd name="T44" fmla="*/ 20 w 75"/>
                <a:gd name="T45" fmla="*/ 41 h 98"/>
                <a:gd name="T46" fmla="*/ 25 w 75"/>
                <a:gd name="T47" fmla="*/ 33 h 98"/>
                <a:gd name="T48" fmla="*/ 31 w 75"/>
                <a:gd name="T49" fmla="*/ 26 h 98"/>
                <a:gd name="T50" fmla="*/ 35 w 75"/>
                <a:gd name="T51" fmla="*/ 0 h 98"/>
                <a:gd name="T52" fmla="*/ 41 w 75"/>
                <a:gd name="T53" fmla="*/ 0 h 98"/>
                <a:gd name="T54" fmla="*/ 46 w 75"/>
                <a:gd name="T55" fmla="*/ 1 h 98"/>
                <a:gd name="T56" fmla="*/ 52 w 75"/>
                <a:gd name="T57" fmla="*/ 3 h 98"/>
                <a:gd name="T58" fmla="*/ 56 w 75"/>
                <a:gd name="T59" fmla="*/ 4 h 98"/>
                <a:gd name="T60" fmla="*/ 61 w 75"/>
                <a:gd name="T61" fmla="*/ 7 h 98"/>
                <a:gd name="T62" fmla="*/ 66 w 75"/>
                <a:gd name="T63" fmla="*/ 9 h 98"/>
                <a:gd name="T64" fmla="*/ 71 w 75"/>
                <a:gd name="T65" fmla="*/ 12 h 98"/>
                <a:gd name="T66" fmla="*/ 75 w 75"/>
                <a:gd name="T67" fmla="*/ 1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 h="98">
                  <a:moveTo>
                    <a:pt x="75" y="16"/>
                  </a:moveTo>
                  <a:lnTo>
                    <a:pt x="73" y="26"/>
                  </a:lnTo>
                  <a:lnTo>
                    <a:pt x="68" y="38"/>
                  </a:lnTo>
                  <a:lnTo>
                    <a:pt x="64" y="48"/>
                  </a:lnTo>
                  <a:lnTo>
                    <a:pt x="59" y="58"/>
                  </a:lnTo>
                  <a:lnTo>
                    <a:pt x="53" y="68"/>
                  </a:lnTo>
                  <a:lnTo>
                    <a:pt x="48" y="77"/>
                  </a:lnTo>
                  <a:lnTo>
                    <a:pt x="41" y="87"/>
                  </a:lnTo>
                  <a:lnTo>
                    <a:pt x="32" y="96"/>
                  </a:lnTo>
                  <a:lnTo>
                    <a:pt x="28" y="98"/>
                  </a:lnTo>
                  <a:lnTo>
                    <a:pt x="22" y="96"/>
                  </a:lnTo>
                  <a:lnTo>
                    <a:pt x="18" y="96"/>
                  </a:lnTo>
                  <a:lnTo>
                    <a:pt x="14" y="95"/>
                  </a:lnTo>
                  <a:lnTo>
                    <a:pt x="10" y="92"/>
                  </a:lnTo>
                  <a:lnTo>
                    <a:pt x="7" y="90"/>
                  </a:lnTo>
                  <a:lnTo>
                    <a:pt x="3" y="87"/>
                  </a:lnTo>
                  <a:lnTo>
                    <a:pt x="0" y="85"/>
                  </a:lnTo>
                  <a:lnTo>
                    <a:pt x="4" y="77"/>
                  </a:lnTo>
                  <a:lnTo>
                    <a:pt x="7" y="70"/>
                  </a:lnTo>
                  <a:lnTo>
                    <a:pt x="10" y="63"/>
                  </a:lnTo>
                  <a:lnTo>
                    <a:pt x="13" y="55"/>
                  </a:lnTo>
                  <a:lnTo>
                    <a:pt x="17" y="48"/>
                  </a:lnTo>
                  <a:lnTo>
                    <a:pt x="20" y="41"/>
                  </a:lnTo>
                  <a:lnTo>
                    <a:pt x="25" y="33"/>
                  </a:lnTo>
                  <a:lnTo>
                    <a:pt x="31" y="26"/>
                  </a:lnTo>
                  <a:lnTo>
                    <a:pt x="35" y="0"/>
                  </a:lnTo>
                  <a:lnTo>
                    <a:pt x="41" y="0"/>
                  </a:lnTo>
                  <a:lnTo>
                    <a:pt x="46" y="1"/>
                  </a:lnTo>
                  <a:lnTo>
                    <a:pt x="52" y="3"/>
                  </a:lnTo>
                  <a:lnTo>
                    <a:pt x="56" y="4"/>
                  </a:lnTo>
                  <a:lnTo>
                    <a:pt x="61" y="7"/>
                  </a:lnTo>
                  <a:lnTo>
                    <a:pt x="66" y="9"/>
                  </a:lnTo>
                  <a:lnTo>
                    <a:pt x="71" y="12"/>
                  </a:lnTo>
                  <a:lnTo>
                    <a:pt x="75" y="16"/>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03" name="Freeform 39"/>
            <p:cNvSpPr>
              <a:spLocks/>
            </p:cNvSpPr>
            <p:nvPr/>
          </p:nvSpPr>
          <p:spPr bwMode="auto">
            <a:xfrm>
              <a:off x="4853" y="1701"/>
              <a:ext cx="55" cy="58"/>
            </a:xfrm>
            <a:custGeom>
              <a:avLst/>
              <a:gdLst>
                <a:gd name="T0" fmla="*/ 96 w 112"/>
                <a:gd name="T1" fmla="*/ 13 h 117"/>
                <a:gd name="T2" fmla="*/ 99 w 112"/>
                <a:gd name="T3" fmla="*/ 20 h 117"/>
                <a:gd name="T4" fmla="*/ 103 w 112"/>
                <a:gd name="T5" fmla="*/ 26 h 117"/>
                <a:gd name="T6" fmla="*/ 106 w 112"/>
                <a:gd name="T7" fmla="*/ 33 h 117"/>
                <a:gd name="T8" fmla="*/ 109 w 112"/>
                <a:gd name="T9" fmla="*/ 41 h 117"/>
                <a:gd name="T10" fmla="*/ 112 w 112"/>
                <a:gd name="T11" fmla="*/ 48 h 117"/>
                <a:gd name="T12" fmla="*/ 112 w 112"/>
                <a:gd name="T13" fmla="*/ 55 h 117"/>
                <a:gd name="T14" fmla="*/ 109 w 112"/>
                <a:gd name="T15" fmla="*/ 61 h 117"/>
                <a:gd name="T16" fmla="*/ 105 w 112"/>
                <a:gd name="T17" fmla="*/ 68 h 117"/>
                <a:gd name="T18" fmla="*/ 99 w 112"/>
                <a:gd name="T19" fmla="*/ 71 h 117"/>
                <a:gd name="T20" fmla="*/ 96 w 112"/>
                <a:gd name="T21" fmla="*/ 74 h 117"/>
                <a:gd name="T22" fmla="*/ 94 w 112"/>
                <a:gd name="T23" fmla="*/ 77 h 117"/>
                <a:gd name="T24" fmla="*/ 91 w 112"/>
                <a:gd name="T25" fmla="*/ 81 h 117"/>
                <a:gd name="T26" fmla="*/ 88 w 112"/>
                <a:gd name="T27" fmla="*/ 90 h 117"/>
                <a:gd name="T28" fmla="*/ 87 w 112"/>
                <a:gd name="T29" fmla="*/ 99 h 117"/>
                <a:gd name="T30" fmla="*/ 84 w 112"/>
                <a:gd name="T31" fmla="*/ 106 h 117"/>
                <a:gd name="T32" fmla="*/ 80 w 112"/>
                <a:gd name="T33" fmla="*/ 112 h 117"/>
                <a:gd name="T34" fmla="*/ 75 w 112"/>
                <a:gd name="T35" fmla="*/ 115 h 117"/>
                <a:gd name="T36" fmla="*/ 73 w 112"/>
                <a:gd name="T37" fmla="*/ 115 h 117"/>
                <a:gd name="T38" fmla="*/ 67 w 112"/>
                <a:gd name="T39" fmla="*/ 117 h 117"/>
                <a:gd name="T40" fmla="*/ 61 w 112"/>
                <a:gd name="T41" fmla="*/ 117 h 117"/>
                <a:gd name="T42" fmla="*/ 53 w 112"/>
                <a:gd name="T43" fmla="*/ 115 h 117"/>
                <a:gd name="T44" fmla="*/ 43 w 112"/>
                <a:gd name="T45" fmla="*/ 115 h 117"/>
                <a:gd name="T46" fmla="*/ 35 w 112"/>
                <a:gd name="T47" fmla="*/ 112 h 117"/>
                <a:gd name="T48" fmla="*/ 27 w 112"/>
                <a:gd name="T49" fmla="*/ 111 h 117"/>
                <a:gd name="T50" fmla="*/ 20 w 112"/>
                <a:gd name="T51" fmla="*/ 106 h 117"/>
                <a:gd name="T52" fmla="*/ 11 w 112"/>
                <a:gd name="T53" fmla="*/ 102 h 117"/>
                <a:gd name="T54" fmla="*/ 6 w 112"/>
                <a:gd name="T55" fmla="*/ 96 h 117"/>
                <a:gd name="T56" fmla="*/ 0 w 112"/>
                <a:gd name="T57" fmla="*/ 87 h 117"/>
                <a:gd name="T58" fmla="*/ 1 w 112"/>
                <a:gd name="T59" fmla="*/ 76 h 117"/>
                <a:gd name="T60" fmla="*/ 3 w 112"/>
                <a:gd name="T61" fmla="*/ 64 h 117"/>
                <a:gd name="T62" fmla="*/ 7 w 112"/>
                <a:gd name="T63" fmla="*/ 52 h 117"/>
                <a:gd name="T64" fmla="*/ 11 w 112"/>
                <a:gd name="T65" fmla="*/ 42 h 117"/>
                <a:gd name="T66" fmla="*/ 18 w 112"/>
                <a:gd name="T67" fmla="*/ 32 h 117"/>
                <a:gd name="T68" fmla="*/ 25 w 112"/>
                <a:gd name="T69" fmla="*/ 22 h 117"/>
                <a:gd name="T70" fmla="*/ 34 w 112"/>
                <a:gd name="T71" fmla="*/ 13 h 117"/>
                <a:gd name="T72" fmla="*/ 43 w 112"/>
                <a:gd name="T73" fmla="*/ 4 h 117"/>
                <a:gd name="T74" fmla="*/ 50 w 112"/>
                <a:gd name="T75" fmla="*/ 1 h 117"/>
                <a:gd name="T76" fmla="*/ 57 w 112"/>
                <a:gd name="T77" fmla="*/ 0 h 117"/>
                <a:gd name="T78" fmla="*/ 64 w 112"/>
                <a:gd name="T79" fmla="*/ 0 h 117"/>
                <a:gd name="T80" fmla="*/ 70 w 112"/>
                <a:gd name="T81" fmla="*/ 1 h 117"/>
                <a:gd name="T82" fmla="*/ 77 w 112"/>
                <a:gd name="T83" fmla="*/ 4 h 117"/>
                <a:gd name="T84" fmla="*/ 84 w 112"/>
                <a:gd name="T85" fmla="*/ 7 h 117"/>
                <a:gd name="T86" fmla="*/ 89 w 112"/>
                <a:gd name="T87" fmla="*/ 10 h 117"/>
                <a:gd name="T88" fmla="*/ 96 w 112"/>
                <a:gd name="T89" fmla="*/ 1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17">
                  <a:moveTo>
                    <a:pt x="96" y="13"/>
                  </a:moveTo>
                  <a:lnTo>
                    <a:pt x="99" y="20"/>
                  </a:lnTo>
                  <a:lnTo>
                    <a:pt x="103" y="26"/>
                  </a:lnTo>
                  <a:lnTo>
                    <a:pt x="106" y="33"/>
                  </a:lnTo>
                  <a:lnTo>
                    <a:pt x="109" y="41"/>
                  </a:lnTo>
                  <a:lnTo>
                    <a:pt x="112" y="48"/>
                  </a:lnTo>
                  <a:lnTo>
                    <a:pt x="112" y="55"/>
                  </a:lnTo>
                  <a:lnTo>
                    <a:pt x="109" y="61"/>
                  </a:lnTo>
                  <a:lnTo>
                    <a:pt x="105" y="68"/>
                  </a:lnTo>
                  <a:lnTo>
                    <a:pt x="99" y="71"/>
                  </a:lnTo>
                  <a:lnTo>
                    <a:pt x="96" y="74"/>
                  </a:lnTo>
                  <a:lnTo>
                    <a:pt x="94" y="77"/>
                  </a:lnTo>
                  <a:lnTo>
                    <a:pt x="91" y="81"/>
                  </a:lnTo>
                  <a:lnTo>
                    <a:pt x="88" y="90"/>
                  </a:lnTo>
                  <a:lnTo>
                    <a:pt x="87" y="99"/>
                  </a:lnTo>
                  <a:lnTo>
                    <a:pt x="84" y="106"/>
                  </a:lnTo>
                  <a:lnTo>
                    <a:pt x="80" y="112"/>
                  </a:lnTo>
                  <a:lnTo>
                    <a:pt x="75" y="115"/>
                  </a:lnTo>
                  <a:lnTo>
                    <a:pt x="73" y="115"/>
                  </a:lnTo>
                  <a:lnTo>
                    <a:pt x="67" y="117"/>
                  </a:lnTo>
                  <a:lnTo>
                    <a:pt x="61" y="117"/>
                  </a:lnTo>
                  <a:lnTo>
                    <a:pt x="53" y="115"/>
                  </a:lnTo>
                  <a:lnTo>
                    <a:pt x="43" y="115"/>
                  </a:lnTo>
                  <a:lnTo>
                    <a:pt x="35" y="112"/>
                  </a:lnTo>
                  <a:lnTo>
                    <a:pt x="27" y="111"/>
                  </a:lnTo>
                  <a:lnTo>
                    <a:pt x="20" y="106"/>
                  </a:lnTo>
                  <a:lnTo>
                    <a:pt x="11" y="102"/>
                  </a:lnTo>
                  <a:lnTo>
                    <a:pt x="6" y="96"/>
                  </a:lnTo>
                  <a:lnTo>
                    <a:pt x="0" y="87"/>
                  </a:lnTo>
                  <a:lnTo>
                    <a:pt x="1" y="76"/>
                  </a:lnTo>
                  <a:lnTo>
                    <a:pt x="3" y="64"/>
                  </a:lnTo>
                  <a:lnTo>
                    <a:pt x="7" y="52"/>
                  </a:lnTo>
                  <a:lnTo>
                    <a:pt x="11" y="42"/>
                  </a:lnTo>
                  <a:lnTo>
                    <a:pt x="18" y="32"/>
                  </a:lnTo>
                  <a:lnTo>
                    <a:pt x="25" y="22"/>
                  </a:lnTo>
                  <a:lnTo>
                    <a:pt x="34" y="13"/>
                  </a:lnTo>
                  <a:lnTo>
                    <a:pt x="43" y="4"/>
                  </a:lnTo>
                  <a:lnTo>
                    <a:pt x="50" y="1"/>
                  </a:lnTo>
                  <a:lnTo>
                    <a:pt x="57" y="0"/>
                  </a:lnTo>
                  <a:lnTo>
                    <a:pt x="64" y="0"/>
                  </a:lnTo>
                  <a:lnTo>
                    <a:pt x="70" y="1"/>
                  </a:lnTo>
                  <a:lnTo>
                    <a:pt x="77" y="4"/>
                  </a:lnTo>
                  <a:lnTo>
                    <a:pt x="84" y="7"/>
                  </a:lnTo>
                  <a:lnTo>
                    <a:pt x="89" y="10"/>
                  </a:lnTo>
                  <a:lnTo>
                    <a:pt x="96"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04" name="Freeform 40"/>
            <p:cNvSpPr>
              <a:spLocks/>
            </p:cNvSpPr>
            <p:nvPr/>
          </p:nvSpPr>
          <p:spPr bwMode="auto">
            <a:xfrm>
              <a:off x="4864" y="1711"/>
              <a:ext cx="31" cy="38"/>
            </a:xfrm>
            <a:custGeom>
              <a:avLst/>
              <a:gdLst>
                <a:gd name="T0" fmla="*/ 61 w 61"/>
                <a:gd name="T1" fmla="*/ 35 h 76"/>
                <a:gd name="T2" fmla="*/ 60 w 61"/>
                <a:gd name="T3" fmla="*/ 41 h 76"/>
                <a:gd name="T4" fmla="*/ 56 w 61"/>
                <a:gd name="T5" fmla="*/ 47 h 76"/>
                <a:gd name="T6" fmla="*/ 53 w 61"/>
                <a:gd name="T7" fmla="*/ 51 h 76"/>
                <a:gd name="T8" fmla="*/ 49 w 61"/>
                <a:gd name="T9" fmla="*/ 57 h 76"/>
                <a:gd name="T10" fmla="*/ 44 w 61"/>
                <a:gd name="T11" fmla="*/ 61 h 76"/>
                <a:gd name="T12" fmla="*/ 40 w 61"/>
                <a:gd name="T13" fmla="*/ 66 h 76"/>
                <a:gd name="T14" fmla="*/ 36 w 61"/>
                <a:gd name="T15" fmla="*/ 72 h 76"/>
                <a:gd name="T16" fmla="*/ 32 w 61"/>
                <a:gd name="T17" fmla="*/ 76 h 76"/>
                <a:gd name="T18" fmla="*/ 28 w 61"/>
                <a:gd name="T19" fmla="*/ 76 h 76"/>
                <a:gd name="T20" fmla="*/ 22 w 61"/>
                <a:gd name="T21" fmla="*/ 75 h 76"/>
                <a:gd name="T22" fmla="*/ 18 w 61"/>
                <a:gd name="T23" fmla="*/ 73 h 76"/>
                <a:gd name="T24" fmla="*/ 14 w 61"/>
                <a:gd name="T25" fmla="*/ 72 h 76"/>
                <a:gd name="T26" fmla="*/ 10 w 61"/>
                <a:gd name="T27" fmla="*/ 69 h 76"/>
                <a:gd name="T28" fmla="*/ 5 w 61"/>
                <a:gd name="T29" fmla="*/ 66 h 76"/>
                <a:gd name="T30" fmla="*/ 3 w 61"/>
                <a:gd name="T31" fmla="*/ 61 h 76"/>
                <a:gd name="T32" fmla="*/ 0 w 61"/>
                <a:gd name="T33" fmla="*/ 57 h 76"/>
                <a:gd name="T34" fmla="*/ 1 w 61"/>
                <a:gd name="T35" fmla="*/ 50 h 76"/>
                <a:gd name="T36" fmla="*/ 3 w 61"/>
                <a:gd name="T37" fmla="*/ 43 h 76"/>
                <a:gd name="T38" fmla="*/ 4 w 61"/>
                <a:gd name="T39" fmla="*/ 37 h 76"/>
                <a:gd name="T40" fmla="*/ 5 w 61"/>
                <a:gd name="T41" fmla="*/ 31 h 76"/>
                <a:gd name="T42" fmla="*/ 8 w 61"/>
                <a:gd name="T43" fmla="*/ 24 h 76"/>
                <a:gd name="T44" fmla="*/ 12 w 61"/>
                <a:gd name="T45" fmla="*/ 18 h 76"/>
                <a:gd name="T46" fmla="*/ 15 w 61"/>
                <a:gd name="T47" fmla="*/ 13 h 76"/>
                <a:gd name="T48" fmla="*/ 19 w 61"/>
                <a:gd name="T49" fmla="*/ 8 h 76"/>
                <a:gd name="T50" fmla="*/ 22 w 61"/>
                <a:gd name="T51" fmla="*/ 5 h 76"/>
                <a:gd name="T52" fmla="*/ 26 w 61"/>
                <a:gd name="T53" fmla="*/ 2 h 76"/>
                <a:gd name="T54" fmla="*/ 29 w 61"/>
                <a:gd name="T55" fmla="*/ 2 h 76"/>
                <a:gd name="T56" fmla="*/ 32 w 61"/>
                <a:gd name="T57" fmla="*/ 0 h 76"/>
                <a:gd name="T58" fmla="*/ 39 w 61"/>
                <a:gd name="T59" fmla="*/ 3 h 76"/>
                <a:gd name="T60" fmla="*/ 46 w 61"/>
                <a:gd name="T61" fmla="*/ 6 h 76"/>
                <a:gd name="T62" fmla="*/ 51 w 61"/>
                <a:gd name="T63" fmla="*/ 12 h 76"/>
                <a:gd name="T64" fmla="*/ 56 w 61"/>
                <a:gd name="T65" fmla="*/ 19 h 76"/>
                <a:gd name="T66" fmla="*/ 60 w 61"/>
                <a:gd name="T67" fmla="*/ 26 h 76"/>
                <a:gd name="T68" fmla="*/ 61 w 61"/>
                <a:gd name="T69" fmla="*/ 3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 h="76">
                  <a:moveTo>
                    <a:pt x="61" y="35"/>
                  </a:moveTo>
                  <a:lnTo>
                    <a:pt x="60" y="41"/>
                  </a:lnTo>
                  <a:lnTo>
                    <a:pt x="56" y="47"/>
                  </a:lnTo>
                  <a:lnTo>
                    <a:pt x="53" y="51"/>
                  </a:lnTo>
                  <a:lnTo>
                    <a:pt x="49" y="57"/>
                  </a:lnTo>
                  <a:lnTo>
                    <a:pt x="44" y="61"/>
                  </a:lnTo>
                  <a:lnTo>
                    <a:pt x="40" y="66"/>
                  </a:lnTo>
                  <a:lnTo>
                    <a:pt x="36" y="72"/>
                  </a:lnTo>
                  <a:lnTo>
                    <a:pt x="32" y="76"/>
                  </a:lnTo>
                  <a:lnTo>
                    <a:pt x="28" y="76"/>
                  </a:lnTo>
                  <a:lnTo>
                    <a:pt x="22" y="75"/>
                  </a:lnTo>
                  <a:lnTo>
                    <a:pt x="18" y="73"/>
                  </a:lnTo>
                  <a:lnTo>
                    <a:pt x="14" y="72"/>
                  </a:lnTo>
                  <a:lnTo>
                    <a:pt x="10" y="69"/>
                  </a:lnTo>
                  <a:lnTo>
                    <a:pt x="5" y="66"/>
                  </a:lnTo>
                  <a:lnTo>
                    <a:pt x="3" y="61"/>
                  </a:lnTo>
                  <a:lnTo>
                    <a:pt x="0" y="57"/>
                  </a:lnTo>
                  <a:lnTo>
                    <a:pt x="1" y="50"/>
                  </a:lnTo>
                  <a:lnTo>
                    <a:pt x="3" y="43"/>
                  </a:lnTo>
                  <a:lnTo>
                    <a:pt x="4" y="37"/>
                  </a:lnTo>
                  <a:lnTo>
                    <a:pt x="5" y="31"/>
                  </a:lnTo>
                  <a:lnTo>
                    <a:pt x="8" y="24"/>
                  </a:lnTo>
                  <a:lnTo>
                    <a:pt x="12" y="18"/>
                  </a:lnTo>
                  <a:lnTo>
                    <a:pt x="15" y="13"/>
                  </a:lnTo>
                  <a:lnTo>
                    <a:pt x="19" y="8"/>
                  </a:lnTo>
                  <a:lnTo>
                    <a:pt x="22" y="5"/>
                  </a:lnTo>
                  <a:lnTo>
                    <a:pt x="26" y="2"/>
                  </a:lnTo>
                  <a:lnTo>
                    <a:pt x="29" y="2"/>
                  </a:lnTo>
                  <a:lnTo>
                    <a:pt x="32" y="0"/>
                  </a:lnTo>
                  <a:lnTo>
                    <a:pt x="39" y="3"/>
                  </a:lnTo>
                  <a:lnTo>
                    <a:pt x="46" y="6"/>
                  </a:lnTo>
                  <a:lnTo>
                    <a:pt x="51" y="12"/>
                  </a:lnTo>
                  <a:lnTo>
                    <a:pt x="56" y="19"/>
                  </a:lnTo>
                  <a:lnTo>
                    <a:pt x="60" y="26"/>
                  </a:lnTo>
                  <a:lnTo>
                    <a:pt x="61" y="35"/>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05" name="Freeform 41"/>
            <p:cNvSpPr>
              <a:spLocks/>
            </p:cNvSpPr>
            <p:nvPr/>
          </p:nvSpPr>
          <p:spPr bwMode="auto">
            <a:xfrm>
              <a:off x="4902" y="1712"/>
              <a:ext cx="187" cy="144"/>
            </a:xfrm>
            <a:custGeom>
              <a:avLst/>
              <a:gdLst>
                <a:gd name="T0" fmla="*/ 186 w 375"/>
                <a:gd name="T1" fmla="*/ 23 h 289"/>
                <a:gd name="T2" fmla="*/ 183 w 375"/>
                <a:gd name="T3" fmla="*/ 32 h 289"/>
                <a:gd name="T4" fmla="*/ 182 w 375"/>
                <a:gd name="T5" fmla="*/ 42 h 289"/>
                <a:gd name="T6" fmla="*/ 182 w 375"/>
                <a:gd name="T7" fmla="*/ 51 h 289"/>
                <a:gd name="T8" fmla="*/ 189 w 375"/>
                <a:gd name="T9" fmla="*/ 58 h 289"/>
                <a:gd name="T10" fmla="*/ 199 w 375"/>
                <a:gd name="T11" fmla="*/ 64 h 289"/>
                <a:gd name="T12" fmla="*/ 210 w 375"/>
                <a:gd name="T13" fmla="*/ 70 h 289"/>
                <a:gd name="T14" fmla="*/ 221 w 375"/>
                <a:gd name="T15" fmla="*/ 74 h 289"/>
                <a:gd name="T16" fmla="*/ 224 w 375"/>
                <a:gd name="T17" fmla="*/ 78 h 289"/>
                <a:gd name="T18" fmla="*/ 221 w 375"/>
                <a:gd name="T19" fmla="*/ 83 h 289"/>
                <a:gd name="T20" fmla="*/ 220 w 375"/>
                <a:gd name="T21" fmla="*/ 87 h 289"/>
                <a:gd name="T22" fmla="*/ 218 w 375"/>
                <a:gd name="T23" fmla="*/ 92 h 289"/>
                <a:gd name="T24" fmla="*/ 229 w 375"/>
                <a:gd name="T25" fmla="*/ 99 h 289"/>
                <a:gd name="T26" fmla="*/ 250 w 375"/>
                <a:gd name="T27" fmla="*/ 106 h 289"/>
                <a:gd name="T28" fmla="*/ 273 w 375"/>
                <a:gd name="T29" fmla="*/ 109 h 289"/>
                <a:gd name="T30" fmla="*/ 295 w 375"/>
                <a:gd name="T31" fmla="*/ 105 h 289"/>
                <a:gd name="T32" fmla="*/ 309 w 375"/>
                <a:gd name="T33" fmla="*/ 92 h 289"/>
                <a:gd name="T34" fmla="*/ 252 w 375"/>
                <a:gd name="T35" fmla="*/ 80 h 289"/>
                <a:gd name="T36" fmla="*/ 255 w 375"/>
                <a:gd name="T37" fmla="*/ 78 h 289"/>
                <a:gd name="T38" fmla="*/ 257 w 375"/>
                <a:gd name="T39" fmla="*/ 76 h 289"/>
                <a:gd name="T40" fmla="*/ 260 w 375"/>
                <a:gd name="T41" fmla="*/ 73 h 289"/>
                <a:gd name="T42" fmla="*/ 259 w 375"/>
                <a:gd name="T43" fmla="*/ 65 h 289"/>
                <a:gd name="T44" fmla="*/ 262 w 375"/>
                <a:gd name="T45" fmla="*/ 55 h 289"/>
                <a:gd name="T46" fmla="*/ 270 w 375"/>
                <a:gd name="T47" fmla="*/ 45 h 289"/>
                <a:gd name="T48" fmla="*/ 280 w 375"/>
                <a:gd name="T49" fmla="*/ 35 h 289"/>
                <a:gd name="T50" fmla="*/ 294 w 375"/>
                <a:gd name="T51" fmla="*/ 35 h 289"/>
                <a:gd name="T52" fmla="*/ 319 w 375"/>
                <a:gd name="T53" fmla="*/ 43 h 289"/>
                <a:gd name="T54" fmla="*/ 343 w 375"/>
                <a:gd name="T55" fmla="*/ 51 h 289"/>
                <a:gd name="T56" fmla="*/ 365 w 375"/>
                <a:gd name="T57" fmla="*/ 62 h 289"/>
                <a:gd name="T58" fmla="*/ 368 w 375"/>
                <a:gd name="T59" fmla="*/ 81 h 289"/>
                <a:gd name="T60" fmla="*/ 354 w 375"/>
                <a:gd name="T61" fmla="*/ 109 h 289"/>
                <a:gd name="T62" fmla="*/ 341 w 375"/>
                <a:gd name="T63" fmla="*/ 137 h 289"/>
                <a:gd name="T64" fmla="*/ 326 w 375"/>
                <a:gd name="T65" fmla="*/ 165 h 289"/>
                <a:gd name="T66" fmla="*/ 259 w 375"/>
                <a:gd name="T67" fmla="*/ 289 h 289"/>
                <a:gd name="T68" fmla="*/ 243 w 375"/>
                <a:gd name="T69" fmla="*/ 284 h 289"/>
                <a:gd name="T70" fmla="*/ 232 w 375"/>
                <a:gd name="T71" fmla="*/ 280 h 289"/>
                <a:gd name="T72" fmla="*/ 220 w 375"/>
                <a:gd name="T73" fmla="*/ 278 h 289"/>
                <a:gd name="T74" fmla="*/ 208 w 375"/>
                <a:gd name="T75" fmla="*/ 278 h 289"/>
                <a:gd name="T76" fmla="*/ 176 w 375"/>
                <a:gd name="T77" fmla="*/ 268 h 289"/>
                <a:gd name="T78" fmla="*/ 125 w 375"/>
                <a:gd name="T79" fmla="*/ 249 h 289"/>
                <a:gd name="T80" fmla="*/ 74 w 375"/>
                <a:gd name="T81" fmla="*/ 230 h 289"/>
                <a:gd name="T82" fmla="*/ 24 w 375"/>
                <a:gd name="T83" fmla="*/ 208 h 289"/>
                <a:gd name="T84" fmla="*/ 11 w 375"/>
                <a:gd name="T85" fmla="*/ 170 h 289"/>
                <a:gd name="T86" fmla="*/ 35 w 375"/>
                <a:gd name="T87" fmla="*/ 121 h 289"/>
                <a:gd name="T88" fmla="*/ 60 w 375"/>
                <a:gd name="T89" fmla="*/ 73 h 289"/>
                <a:gd name="T90" fmla="*/ 85 w 375"/>
                <a:gd name="T91" fmla="*/ 23 h 289"/>
                <a:gd name="T92" fmla="*/ 109 w 375"/>
                <a:gd name="T93" fmla="*/ 3 h 289"/>
                <a:gd name="T94" fmla="*/ 132 w 375"/>
                <a:gd name="T95" fmla="*/ 8 h 289"/>
                <a:gd name="T96" fmla="*/ 153 w 375"/>
                <a:gd name="T97" fmla="*/ 16 h 289"/>
                <a:gd name="T98" fmla="*/ 175 w 375"/>
                <a:gd name="T99" fmla="*/ 1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5" h="289">
                  <a:moveTo>
                    <a:pt x="186" y="19"/>
                  </a:moveTo>
                  <a:lnTo>
                    <a:pt x="186" y="23"/>
                  </a:lnTo>
                  <a:lnTo>
                    <a:pt x="185" y="27"/>
                  </a:lnTo>
                  <a:lnTo>
                    <a:pt x="183" y="32"/>
                  </a:lnTo>
                  <a:lnTo>
                    <a:pt x="182" y="38"/>
                  </a:lnTo>
                  <a:lnTo>
                    <a:pt x="182" y="42"/>
                  </a:lnTo>
                  <a:lnTo>
                    <a:pt x="180" y="46"/>
                  </a:lnTo>
                  <a:lnTo>
                    <a:pt x="182" y="51"/>
                  </a:lnTo>
                  <a:lnTo>
                    <a:pt x="183" y="55"/>
                  </a:lnTo>
                  <a:lnTo>
                    <a:pt x="189" y="58"/>
                  </a:lnTo>
                  <a:lnTo>
                    <a:pt x="194" y="62"/>
                  </a:lnTo>
                  <a:lnTo>
                    <a:pt x="199" y="64"/>
                  </a:lnTo>
                  <a:lnTo>
                    <a:pt x="204" y="67"/>
                  </a:lnTo>
                  <a:lnTo>
                    <a:pt x="210" y="70"/>
                  </a:lnTo>
                  <a:lnTo>
                    <a:pt x="215" y="73"/>
                  </a:lnTo>
                  <a:lnTo>
                    <a:pt x="221" y="74"/>
                  </a:lnTo>
                  <a:lnTo>
                    <a:pt x="227" y="77"/>
                  </a:lnTo>
                  <a:lnTo>
                    <a:pt x="224" y="78"/>
                  </a:lnTo>
                  <a:lnTo>
                    <a:pt x="222" y="81"/>
                  </a:lnTo>
                  <a:lnTo>
                    <a:pt x="221" y="83"/>
                  </a:lnTo>
                  <a:lnTo>
                    <a:pt x="220" y="84"/>
                  </a:lnTo>
                  <a:lnTo>
                    <a:pt x="220" y="87"/>
                  </a:lnTo>
                  <a:lnTo>
                    <a:pt x="220" y="89"/>
                  </a:lnTo>
                  <a:lnTo>
                    <a:pt x="218" y="92"/>
                  </a:lnTo>
                  <a:lnTo>
                    <a:pt x="218" y="95"/>
                  </a:lnTo>
                  <a:lnTo>
                    <a:pt x="229" y="99"/>
                  </a:lnTo>
                  <a:lnTo>
                    <a:pt x="239" y="103"/>
                  </a:lnTo>
                  <a:lnTo>
                    <a:pt x="250" y="106"/>
                  </a:lnTo>
                  <a:lnTo>
                    <a:pt x="262" y="108"/>
                  </a:lnTo>
                  <a:lnTo>
                    <a:pt x="273" y="109"/>
                  </a:lnTo>
                  <a:lnTo>
                    <a:pt x="284" y="108"/>
                  </a:lnTo>
                  <a:lnTo>
                    <a:pt x="295" y="105"/>
                  </a:lnTo>
                  <a:lnTo>
                    <a:pt x="306" y="99"/>
                  </a:lnTo>
                  <a:lnTo>
                    <a:pt x="309" y="92"/>
                  </a:lnTo>
                  <a:lnTo>
                    <a:pt x="250" y="80"/>
                  </a:lnTo>
                  <a:lnTo>
                    <a:pt x="252" y="80"/>
                  </a:lnTo>
                  <a:lnTo>
                    <a:pt x="253" y="78"/>
                  </a:lnTo>
                  <a:lnTo>
                    <a:pt x="255" y="78"/>
                  </a:lnTo>
                  <a:lnTo>
                    <a:pt x="256" y="77"/>
                  </a:lnTo>
                  <a:lnTo>
                    <a:pt x="257" y="76"/>
                  </a:lnTo>
                  <a:lnTo>
                    <a:pt x="259" y="74"/>
                  </a:lnTo>
                  <a:lnTo>
                    <a:pt x="260" y="73"/>
                  </a:lnTo>
                  <a:lnTo>
                    <a:pt x="262" y="73"/>
                  </a:lnTo>
                  <a:lnTo>
                    <a:pt x="259" y="65"/>
                  </a:lnTo>
                  <a:lnTo>
                    <a:pt x="259" y="59"/>
                  </a:lnTo>
                  <a:lnTo>
                    <a:pt x="262" y="55"/>
                  </a:lnTo>
                  <a:lnTo>
                    <a:pt x="266" y="49"/>
                  </a:lnTo>
                  <a:lnTo>
                    <a:pt x="270" y="45"/>
                  </a:lnTo>
                  <a:lnTo>
                    <a:pt x="275" y="41"/>
                  </a:lnTo>
                  <a:lnTo>
                    <a:pt x="280" y="35"/>
                  </a:lnTo>
                  <a:lnTo>
                    <a:pt x="282" y="30"/>
                  </a:lnTo>
                  <a:lnTo>
                    <a:pt x="294" y="35"/>
                  </a:lnTo>
                  <a:lnTo>
                    <a:pt x="306" y="39"/>
                  </a:lnTo>
                  <a:lnTo>
                    <a:pt x="319" y="43"/>
                  </a:lnTo>
                  <a:lnTo>
                    <a:pt x="331" y="46"/>
                  </a:lnTo>
                  <a:lnTo>
                    <a:pt x="343" y="51"/>
                  </a:lnTo>
                  <a:lnTo>
                    <a:pt x="354" y="57"/>
                  </a:lnTo>
                  <a:lnTo>
                    <a:pt x="365" y="62"/>
                  </a:lnTo>
                  <a:lnTo>
                    <a:pt x="375" y="68"/>
                  </a:lnTo>
                  <a:lnTo>
                    <a:pt x="368" y="81"/>
                  </a:lnTo>
                  <a:lnTo>
                    <a:pt x="361" y="96"/>
                  </a:lnTo>
                  <a:lnTo>
                    <a:pt x="354" y="109"/>
                  </a:lnTo>
                  <a:lnTo>
                    <a:pt x="348" y="122"/>
                  </a:lnTo>
                  <a:lnTo>
                    <a:pt x="341" y="137"/>
                  </a:lnTo>
                  <a:lnTo>
                    <a:pt x="333" y="150"/>
                  </a:lnTo>
                  <a:lnTo>
                    <a:pt x="326" y="165"/>
                  </a:lnTo>
                  <a:lnTo>
                    <a:pt x="317" y="178"/>
                  </a:lnTo>
                  <a:lnTo>
                    <a:pt x="259" y="289"/>
                  </a:lnTo>
                  <a:lnTo>
                    <a:pt x="248" y="289"/>
                  </a:lnTo>
                  <a:lnTo>
                    <a:pt x="243" y="284"/>
                  </a:lnTo>
                  <a:lnTo>
                    <a:pt x="239" y="281"/>
                  </a:lnTo>
                  <a:lnTo>
                    <a:pt x="232" y="280"/>
                  </a:lnTo>
                  <a:lnTo>
                    <a:pt x="227" y="278"/>
                  </a:lnTo>
                  <a:lnTo>
                    <a:pt x="220" y="278"/>
                  </a:lnTo>
                  <a:lnTo>
                    <a:pt x="214" y="278"/>
                  </a:lnTo>
                  <a:lnTo>
                    <a:pt x="208" y="278"/>
                  </a:lnTo>
                  <a:lnTo>
                    <a:pt x="203" y="278"/>
                  </a:lnTo>
                  <a:lnTo>
                    <a:pt x="176" y="268"/>
                  </a:lnTo>
                  <a:lnTo>
                    <a:pt x="151" y="259"/>
                  </a:lnTo>
                  <a:lnTo>
                    <a:pt x="125" y="249"/>
                  </a:lnTo>
                  <a:lnTo>
                    <a:pt x="99" y="240"/>
                  </a:lnTo>
                  <a:lnTo>
                    <a:pt x="74" y="230"/>
                  </a:lnTo>
                  <a:lnTo>
                    <a:pt x="49" y="220"/>
                  </a:lnTo>
                  <a:lnTo>
                    <a:pt x="24" y="208"/>
                  </a:lnTo>
                  <a:lnTo>
                    <a:pt x="0" y="194"/>
                  </a:lnTo>
                  <a:lnTo>
                    <a:pt x="11" y="170"/>
                  </a:lnTo>
                  <a:lnTo>
                    <a:pt x="24" y="146"/>
                  </a:lnTo>
                  <a:lnTo>
                    <a:pt x="35" y="121"/>
                  </a:lnTo>
                  <a:lnTo>
                    <a:pt x="48" y="96"/>
                  </a:lnTo>
                  <a:lnTo>
                    <a:pt x="60" y="73"/>
                  </a:lnTo>
                  <a:lnTo>
                    <a:pt x="71" y="48"/>
                  </a:lnTo>
                  <a:lnTo>
                    <a:pt x="85" y="23"/>
                  </a:lnTo>
                  <a:lnTo>
                    <a:pt x="98" y="0"/>
                  </a:lnTo>
                  <a:lnTo>
                    <a:pt x="109" y="3"/>
                  </a:lnTo>
                  <a:lnTo>
                    <a:pt x="120" y="6"/>
                  </a:lnTo>
                  <a:lnTo>
                    <a:pt x="132" y="8"/>
                  </a:lnTo>
                  <a:lnTo>
                    <a:pt x="143" y="13"/>
                  </a:lnTo>
                  <a:lnTo>
                    <a:pt x="153" y="16"/>
                  </a:lnTo>
                  <a:lnTo>
                    <a:pt x="164" y="17"/>
                  </a:lnTo>
                  <a:lnTo>
                    <a:pt x="175" y="19"/>
                  </a:lnTo>
                  <a:lnTo>
                    <a:pt x="186" y="19"/>
                  </a:lnTo>
                  <a:close/>
                </a:path>
              </a:pathLst>
            </a:custGeom>
            <a:solidFill>
              <a:srgbClr val="D8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06" name="Freeform 42"/>
            <p:cNvSpPr>
              <a:spLocks/>
            </p:cNvSpPr>
            <p:nvPr/>
          </p:nvSpPr>
          <p:spPr bwMode="auto">
            <a:xfrm>
              <a:off x="4916" y="1742"/>
              <a:ext cx="74" cy="81"/>
            </a:xfrm>
            <a:custGeom>
              <a:avLst/>
              <a:gdLst>
                <a:gd name="T0" fmla="*/ 148 w 148"/>
                <a:gd name="T1" fmla="*/ 28 h 162"/>
                <a:gd name="T2" fmla="*/ 148 w 148"/>
                <a:gd name="T3" fmla="*/ 35 h 162"/>
                <a:gd name="T4" fmla="*/ 147 w 148"/>
                <a:gd name="T5" fmla="*/ 42 h 162"/>
                <a:gd name="T6" fmla="*/ 145 w 148"/>
                <a:gd name="T7" fmla="*/ 48 h 162"/>
                <a:gd name="T8" fmla="*/ 144 w 148"/>
                <a:gd name="T9" fmla="*/ 55 h 162"/>
                <a:gd name="T10" fmla="*/ 138 w 148"/>
                <a:gd name="T11" fmla="*/ 67 h 162"/>
                <a:gd name="T12" fmla="*/ 132 w 148"/>
                <a:gd name="T13" fmla="*/ 77 h 162"/>
                <a:gd name="T14" fmla="*/ 123 w 148"/>
                <a:gd name="T15" fmla="*/ 89 h 162"/>
                <a:gd name="T16" fmla="*/ 116 w 148"/>
                <a:gd name="T17" fmla="*/ 99 h 162"/>
                <a:gd name="T18" fmla="*/ 109 w 148"/>
                <a:gd name="T19" fmla="*/ 111 h 162"/>
                <a:gd name="T20" fmla="*/ 102 w 148"/>
                <a:gd name="T21" fmla="*/ 125 h 162"/>
                <a:gd name="T22" fmla="*/ 104 w 148"/>
                <a:gd name="T23" fmla="*/ 130 h 162"/>
                <a:gd name="T24" fmla="*/ 104 w 148"/>
                <a:gd name="T25" fmla="*/ 133 h 162"/>
                <a:gd name="T26" fmla="*/ 102 w 148"/>
                <a:gd name="T27" fmla="*/ 137 h 162"/>
                <a:gd name="T28" fmla="*/ 99 w 148"/>
                <a:gd name="T29" fmla="*/ 140 h 162"/>
                <a:gd name="T30" fmla="*/ 98 w 148"/>
                <a:gd name="T31" fmla="*/ 143 h 162"/>
                <a:gd name="T32" fmla="*/ 97 w 148"/>
                <a:gd name="T33" fmla="*/ 146 h 162"/>
                <a:gd name="T34" fmla="*/ 97 w 148"/>
                <a:gd name="T35" fmla="*/ 149 h 162"/>
                <a:gd name="T36" fmla="*/ 99 w 148"/>
                <a:gd name="T37" fmla="*/ 153 h 162"/>
                <a:gd name="T38" fmla="*/ 91 w 148"/>
                <a:gd name="T39" fmla="*/ 162 h 162"/>
                <a:gd name="T40" fmla="*/ 80 w 148"/>
                <a:gd name="T41" fmla="*/ 158 h 162"/>
                <a:gd name="T42" fmla="*/ 70 w 148"/>
                <a:gd name="T43" fmla="*/ 153 h 162"/>
                <a:gd name="T44" fmla="*/ 59 w 148"/>
                <a:gd name="T45" fmla="*/ 149 h 162"/>
                <a:gd name="T46" fmla="*/ 49 w 148"/>
                <a:gd name="T47" fmla="*/ 143 h 162"/>
                <a:gd name="T48" fmla="*/ 38 w 148"/>
                <a:gd name="T49" fmla="*/ 137 h 162"/>
                <a:gd name="T50" fmla="*/ 27 w 148"/>
                <a:gd name="T51" fmla="*/ 133 h 162"/>
                <a:gd name="T52" fmla="*/ 16 w 148"/>
                <a:gd name="T53" fmla="*/ 130 h 162"/>
                <a:gd name="T54" fmla="*/ 4 w 148"/>
                <a:gd name="T55" fmla="*/ 128 h 162"/>
                <a:gd name="T56" fmla="*/ 2 w 148"/>
                <a:gd name="T57" fmla="*/ 121 h 162"/>
                <a:gd name="T58" fmla="*/ 0 w 148"/>
                <a:gd name="T59" fmla="*/ 115 h 162"/>
                <a:gd name="T60" fmla="*/ 0 w 148"/>
                <a:gd name="T61" fmla="*/ 109 h 162"/>
                <a:gd name="T62" fmla="*/ 2 w 148"/>
                <a:gd name="T63" fmla="*/ 104 h 162"/>
                <a:gd name="T64" fmla="*/ 6 w 148"/>
                <a:gd name="T65" fmla="*/ 92 h 162"/>
                <a:gd name="T66" fmla="*/ 11 w 148"/>
                <a:gd name="T67" fmla="*/ 80 h 162"/>
                <a:gd name="T68" fmla="*/ 18 w 148"/>
                <a:gd name="T69" fmla="*/ 69 h 162"/>
                <a:gd name="T70" fmla="*/ 25 w 148"/>
                <a:gd name="T71" fmla="*/ 58 h 162"/>
                <a:gd name="T72" fmla="*/ 32 w 148"/>
                <a:gd name="T73" fmla="*/ 47 h 162"/>
                <a:gd name="T74" fmla="*/ 35 w 148"/>
                <a:gd name="T75" fmla="*/ 36 h 162"/>
                <a:gd name="T76" fmla="*/ 38 w 148"/>
                <a:gd name="T77" fmla="*/ 31 h 162"/>
                <a:gd name="T78" fmla="*/ 41 w 148"/>
                <a:gd name="T79" fmla="*/ 26 h 162"/>
                <a:gd name="T80" fmla="*/ 43 w 148"/>
                <a:gd name="T81" fmla="*/ 22 h 162"/>
                <a:gd name="T82" fmla="*/ 46 w 148"/>
                <a:gd name="T83" fmla="*/ 17 h 162"/>
                <a:gd name="T84" fmla="*/ 50 w 148"/>
                <a:gd name="T85" fmla="*/ 13 h 162"/>
                <a:gd name="T86" fmla="*/ 55 w 148"/>
                <a:gd name="T87" fmla="*/ 9 h 162"/>
                <a:gd name="T88" fmla="*/ 57 w 148"/>
                <a:gd name="T89" fmla="*/ 4 h 162"/>
                <a:gd name="T90" fmla="*/ 62 w 148"/>
                <a:gd name="T91" fmla="*/ 0 h 162"/>
                <a:gd name="T92" fmla="*/ 74 w 148"/>
                <a:gd name="T93" fmla="*/ 0 h 162"/>
                <a:gd name="T94" fmla="*/ 85 w 148"/>
                <a:gd name="T95" fmla="*/ 3 h 162"/>
                <a:gd name="T96" fmla="*/ 95 w 148"/>
                <a:gd name="T97" fmla="*/ 6 h 162"/>
                <a:gd name="T98" fmla="*/ 106 w 148"/>
                <a:gd name="T99" fmla="*/ 10 h 162"/>
                <a:gd name="T100" fmla="*/ 116 w 148"/>
                <a:gd name="T101" fmla="*/ 15 h 162"/>
                <a:gd name="T102" fmla="*/ 127 w 148"/>
                <a:gd name="T103" fmla="*/ 19 h 162"/>
                <a:gd name="T104" fmla="*/ 137 w 148"/>
                <a:gd name="T105" fmla="*/ 23 h 162"/>
                <a:gd name="T106" fmla="*/ 148 w 148"/>
                <a:gd name="T107" fmla="*/ 2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8" h="162">
                  <a:moveTo>
                    <a:pt x="148" y="28"/>
                  </a:moveTo>
                  <a:lnTo>
                    <a:pt x="148" y="35"/>
                  </a:lnTo>
                  <a:lnTo>
                    <a:pt x="147" y="42"/>
                  </a:lnTo>
                  <a:lnTo>
                    <a:pt x="145" y="48"/>
                  </a:lnTo>
                  <a:lnTo>
                    <a:pt x="144" y="55"/>
                  </a:lnTo>
                  <a:lnTo>
                    <a:pt x="138" y="67"/>
                  </a:lnTo>
                  <a:lnTo>
                    <a:pt x="132" y="77"/>
                  </a:lnTo>
                  <a:lnTo>
                    <a:pt x="123" y="89"/>
                  </a:lnTo>
                  <a:lnTo>
                    <a:pt x="116" y="99"/>
                  </a:lnTo>
                  <a:lnTo>
                    <a:pt x="109" y="111"/>
                  </a:lnTo>
                  <a:lnTo>
                    <a:pt x="102" y="125"/>
                  </a:lnTo>
                  <a:lnTo>
                    <a:pt x="104" y="130"/>
                  </a:lnTo>
                  <a:lnTo>
                    <a:pt x="104" y="133"/>
                  </a:lnTo>
                  <a:lnTo>
                    <a:pt x="102" y="137"/>
                  </a:lnTo>
                  <a:lnTo>
                    <a:pt x="99" y="140"/>
                  </a:lnTo>
                  <a:lnTo>
                    <a:pt x="98" y="143"/>
                  </a:lnTo>
                  <a:lnTo>
                    <a:pt x="97" y="146"/>
                  </a:lnTo>
                  <a:lnTo>
                    <a:pt x="97" y="149"/>
                  </a:lnTo>
                  <a:lnTo>
                    <a:pt x="99" y="153"/>
                  </a:lnTo>
                  <a:lnTo>
                    <a:pt x="91" y="162"/>
                  </a:lnTo>
                  <a:lnTo>
                    <a:pt x="80" y="158"/>
                  </a:lnTo>
                  <a:lnTo>
                    <a:pt x="70" y="153"/>
                  </a:lnTo>
                  <a:lnTo>
                    <a:pt x="59" y="149"/>
                  </a:lnTo>
                  <a:lnTo>
                    <a:pt x="49" y="143"/>
                  </a:lnTo>
                  <a:lnTo>
                    <a:pt x="38" y="137"/>
                  </a:lnTo>
                  <a:lnTo>
                    <a:pt x="27" y="133"/>
                  </a:lnTo>
                  <a:lnTo>
                    <a:pt x="16" y="130"/>
                  </a:lnTo>
                  <a:lnTo>
                    <a:pt x="4" y="128"/>
                  </a:lnTo>
                  <a:lnTo>
                    <a:pt x="2" y="121"/>
                  </a:lnTo>
                  <a:lnTo>
                    <a:pt x="0" y="115"/>
                  </a:lnTo>
                  <a:lnTo>
                    <a:pt x="0" y="109"/>
                  </a:lnTo>
                  <a:lnTo>
                    <a:pt x="2" y="104"/>
                  </a:lnTo>
                  <a:lnTo>
                    <a:pt x="6" y="92"/>
                  </a:lnTo>
                  <a:lnTo>
                    <a:pt x="11" y="80"/>
                  </a:lnTo>
                  <a:lnTo>
                    <a:pt x="18" y="69"/>
                  </a:lnTo>
                  <a:lnTo>
                    <a:pt x="25" y="58"/>
                  </a:lnTo>
                  <a:lnTo>
                    <a:pt x="32" y="47"/>
                  </a:lnTo>
                  <a:lnTo>
                    <a:pt x="35" y="36"/>
                  </a:lnTo>
                  <a:lnTo>
                    <a:pt x="38" y="31"/>
                  </a:lnTo>
                  <a:lnTo>
                    <a:pt x="41" y="26"/>
                  </a:lnTo>
                  <a:lnTo>
                    <a:pt x="43" y="22"/>
                  </a:lnTo>
                  <a:lnTo>
                    <a:pt x="46" y="17"/>
                  </a:lnTo>
                  <a:lnTo>
                    <a:pt x="50" y="13"/>
                  </a:lnTo>
                  <a:lnTo>
                    <a:pt x="55" y="9"/>
                  </a:lnTo>
                  <a:lnTo>
                    <a:pt x="57" y="4"/>
                  </a:lnTo>
                  <a:lnTo>
                    <a:pt x="62" y="0"/>
                  </a:lnTo>
                  <a:lnTo>
                    <a:pt x="74" y="0"/>
                  </a:lnTo>
                  <a:lnTo>
                    <a:pt x="85" y="3"/>
                  </a:lnTo>
                  <a:lnTo>
                    <a:pt x="95" y="6"/>
                  </a:lnTo>
                  <a:lnTo>
                    <a:pt x="106" y="10"/>
                  </a:lnTo>
                  <a:lnTo>
                    <a:pt x="116" y="15"/>
                  </a:lnTo>
                  <a:lnTo>
                    <a:pt x="127" y="19"/>
                  </a:lnTo>
                  <a:lnTo>
                    <a:pt x="137" y="23"/>
                  </a:lnTo>
                  <a:lnTo>
                    <a:pt x="148"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07" name="Freeform 43"/>
            <p:cNvSpPr>
              <a:spLocks/>
            </p:cNvSpPr>
            <p:nvPr/>
          </p:nvSpPr>
          <p:spPr bwMode="auto">
            <a:xfrm>
              <a:off x="4929" y="1752"/>
              <a:ext cx="50" cy="55"/>
            </a:xfrm>
            <a:custGeom>
              <a:avLst/>
              <a:gdLst>
                <a:gd name="T0" fmla="*/ 101 w 101"/>
                <a:gd name="T1" fmla="*/ 22 h 111"/>
                <a:gd name="T2" fmla="*/ 98 w 101"/>
                <a:gd name="T3" fmla="*/ 32 h 111"/>
                <a:gd name="T4" fmla="*/ 94 w 101"/>
                <a:gd name="T5" fmla="*/ 42 h 111"/>
                <a:gd name="T6" fmla="*/ 88 w 101"/>
                <a:gd name="T7" fmla="*/ 51 h 111"/>
                <a:gd name="T8" fmla="*/ 84 w 101"/>
                <a:gd name="T9" fmla="*/ 60 h 111"/>
                <a:gd name="T10" fmla="*/ 79 w 101"/>
                <a:gd name="T11" fmla="*/ 70 h 111"/>
                <a:gd name="T12" fmla="*/ 74 w 101"/>
                <a:gd name="T13" fmla="*/ 79 h 111"/>
                <a:gd name="T14" fmla="*/ 69 w 101"/>
                <a:gd name="T15" fmla="*/ 87 h 111"/>
                <a:gd name="T16" fmla="*/ 65 w 101"/>
                <a:gd name="T17" fmla="*/ 98 h 111"/>
                <a:gd name="T18" fmla="*/ 60 w 101"/>
                <a:gd name="T19" fmla="*/ 102 h 111"/>
                <a:gd name="T20" fmla="*/ 58 w 101"/>
                <a:gd name="T21" fmla="*/ 106 h 111"/>
                <a:gd name="T22" fmla="*/ 53 w 101"/>
                <a:gd name="T23" fmla="*/ 109 h 111"/>
                <a:gd name="T24" fmla="*/ 51 w 101"/>
                <a:gd name="T25" fmla="*/ 111 h 111"/>
                <a:gd name="T26" fmla="*/ 42 w 101"/>
                <a:gd name="T27" fmla="*/ 111 h 111"/>
                <a:gd name="T28" fmla="*/ 34 w 101"/>
                <a:gd name="T29" fmla="*/ 108 h 111"/>
                <a:gd name="T30" fmla="*/ 25 w 101"/>
                <a:gd name="T31" fmla="*/ 104 h 111"/>
                <a:gd name="T32" fmla="*/ 17 w 101"/>
                <a:gd name="T33" fmla="*/ 98 h 111"/>
                <a:gd name="T34" fmla="*/ 9 w 101"/>
                <a:gd name="T35" fmla="*/ 95 h 111"/>
                <a:gd name="T36" fmla="*/ 0 w 101"/>
                <a:gd name="T37" fmla="*/ 92 h 111"/>
                <a:gd name="T38" fmla="*/ 0 w 101"/>
                <a:gd name="T39" fmla="*/ 83 h 111"/>
                <a:gd name="T40" fmla="*/ 2 w 101"/>
                <a:gd name="T41" fmla="*/ 74 h 111"/>
                <a:gd name="T42" fmla="*/ 5 w 101"/>
                <a:gd name="T43" fmla="*/ 66 h 111"/>
                <a:gd name="T44" fmla="*/ 9 w 101"/>
                <a:gd name="T45" fmla="*/ 57 h 111"/>
                <a:gd name="T46" fmla="*/ 13 w 101"/>
                <a:gd name="T47" fmla="*/ 50 h 111"/>
                <a:gd name="T48" fmla="*/ 17 w 101"/>
                <a:gd name="T49" fmla="*/ 41 h 111"/>
                <a:gd name="T50" fmla="*/ 23 w 101"/>
                <a:gd name="T51" fmla="*/ 33 h 111"/>
                <a:gd name="T52" fmla="*/ 27 w 101"/>
                <a:gd name="T53" fmla="*/ 25 h 111"/>
                <a:gd name="T54" fmla="*/ 42 w 101"/>
                <a:gd name="T55" fmla="*/ 0 h 111"/>
                <a:gd name="T56" fmla="*/ 51 w 101"/>
                <a:gd name="T57" fmla="*/ 0 h 111"/>
                <a:gd name="T58" fmla="*/ 59 w 101"/>
                <a:gd name="T59" fmla="*/ 1 h 111"/>
                <a:gd name="T60" fmla="*/ 66 w 101"/>
                <a:gd name="T61" fmla="*/ 4 h 111"/>
                <a:gd name="T62" fmla="*/ 73 w 101"/>
                <a:gd name="T63" fmla="*/ 9 h 111"/>
                <a:gd name="T64" fmla="*/ 80 w 101"/>
                <a:gd name="T65" fmla="*/ 13 h 111"/>
                <a:gd name="T66" fmla="*/ 87 w 101"/>
                <a:gd name="T67" fmla="*/ 16 h 111"/>
                <a:gd name="T68" fmla="*/ 94 w 101"/>
                <a:gd name="T69" fmla="*/ 20 h 111"/>
                <a:gd name="T70" fmla="*/ 101 w 101"/>
                <a:gd name="T71" fmla="*/ 2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111">
                  <a:moveTo>
                    <a:pt x="101" y="22"/>
                  </a:moveTo>
                  <a:lnTo>
                    <a:pt x="98" y="32"/>
                  </a:lnTo>
                  <a:lnTo>
                    <a:pt x="94" y="42"/>
                  </a:lnTo>
                  <a:lnTo>
                    <a:pt x="88" y="51"/>
                  </a:lnTo>
                  <a:lnTo>
                    <a:pt x="84" y="60"/>
                  </a:lnTo>
                  <a:lnTo>
                    <a:pt x="79" y="70"/>
                  </a:lnTo>
                  <a:lnTo>
                    <a:pt x="74" y="79"/>
                  </a:lnTo>
                  <a:lnTo>
                    <a:pt x="69" y="87"/>
                  </a:lnTo>
                  <a:lnTo>
                    <a:pt x="65" y="98"/>
                  </a:lnTo>
                  <a:lnTo>
                    <a:pt x="60" y="102"/>
                  </a:lnTo>
                  <a:lnTo>
                    <a:pt x="58" y="106"/>
                  </a:lnTo>
                  <a:lnTo>
                    <a:pt x="53" y="109"/>
                  </a:lnTo>
                  <a:lnTo>
                    <a:pt x="51" y="111"/>
                  </a:lnTo>
                  <a:lnTo>
                    <a:pt x="42" y="111"/>
                  </a:lnTo>
                  <a:lnTo>
                    <a:pt x="34" y="108"/>
                  </a:lnTo>
                  <a:lnTo>
                    <a:pt x="25" y="104"/>
                  </a:lnTo>
                  <a:lnTo>
                    <a:pt x="17" y="98"/>
                  </a:lnTo>
                  <a:lnTo>
                    <a:pt x="9" y="95"/>
                  </a:lnTo>
                  <a:lnTo>
                    <a:pt x="0" y="92"/>
                  </a:lnTo>
                  <a:lnTo>
                    <a:pt x="0" y="83"/>
                  </a:lnTo>
                  <a:lnTo>
                    <a:pt x="2" y="74"/>
                  </a:lnTo>
                  <a:lnTo>
                    <a:pt x="5" y="66"/>
                  </a:lnTo>
                  <a:lnTo>
                    <a:pt x="9" y="57"/>
                  </a:lnTo>
                  <a:lnTo>
                    <a:pt x="13" y="50"/>
                  </a:lnTo>
                  <a:lnTo>
                    <a:pt x="17" y="41"/>
                  </a:lnTo>
                  <a:lnTo>
                    <a:pt x="23" y="33"/>
                  </a:lnTo>
                  <a:lnTo>
                    <a:pt x="27" y="25"/>
                  </a:lnTo>
                  <a:lnTo>
                    <a:pt x="42" y="0"/>
                  </a:lnTo>
                  <a:lnTo>
                    <a:pt x="51" y="0"/>
                  </a:lnTo>
                  <a:lnTo>
                    <a:pt x="59" y="1"/>
                  </a:lnTo>
                  <a:lnTo>
                    <a:pt x="66" y="4"/>
                  </a:lnTo>
                  <a:lnTo>
                    <a:pt x="73" y="9"/>
                  </a:lnTo>
                  <a:lnTo>
                    <a:pt x="80" y="13"/>
                  </a:lnTo>
                  <a:lnTo>
                    <a:pt x="87" y="16"/>
                  </a:lnTo>
                  <a:lnTo>
                    <a:pt x="94" y="20"/>
                  </a:lnTo>
                  <a:lnTo>
                    <a:pt x="101" y="22"/>
                  </a:lnTo>
                  <a:close/>
                </a:path>
              </a:pathLst>
            </a:custGeom>
            <a:solidFill>
              <a:srgbClr val="99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08" name="Freeform 44"/>
            <p:cNvSpPr>
              <a:spLocks/>
            </p:cNvSpPr>
            <p:nvPr/>
          </p:nvSpPr>
          <p:spPr bwMode="auto">
            <a:xfrm>
              <a:off x="4438" y="1761"/>
              <a:ext cx="19" cy="25"/>
            </a:xfrm>
            <a:custGeom>
              <a:avLst/>
              <a:gdLst>
                <a:gd name="T0" fmla="*/ 39 w 39"/>
                <a:gd name="T1" fmla="*/ 41 h 50"/>
                <a:gd name="T2" fmla="*/ 36 w 39"/>
                <a:gd name="T3" fmla="*/ 47 h 50"/>
                <a:gd name="T4" fmla="*/ 34 w 39"/>
                <a:gd name="T5" fmla="*/ 49 h 50"/>
                <a:gd name="T6" fmla="*/ 29 w 39"/>
                <a:gd name="T7" fmla="*/ 50 h 50"/>
                <a:gd name="T8" fmla="*/ 25 w 39"/>
                <a:gd name="T9" fmla="*/ 49 h 50"/>
                <a:gd name="T10" fmla="*/ 20 w 39"/>
                <a:gd name="T11" fmla="*/ 47 h 50"/>
                <a:gd name="T12" fmla="*/ 14 w 39"/>
                <a:gd name="T13" fmla="*/ 46 h 50"/>
                <a:gd name="T14" fmla="*/ 10 w 39"/>
                <a:gd name="T15" fmla="*/ 46 h 50"/>
                <a:gd name="T16" fmla="*/ 4 w 39"/>
                <a:gd name="T17" fmla="*/ 47 h 50"/>
                <a:gd name="T18" fmla="*/ 1 w 39"/>
                <a:gd name="T19" fmla="*/ 41 h 50"/>
                <a:gd name="T20" fmla="*/ 0 w 39"/>
                <a:gd name="T21" fmla="*/ 35 h 50"/>
                <a:gd name="T22" fmla="*/ 0 w 39"/>
                <a:gd name="T23" fmla="*/ 30 h 50"/>
                <a:gd name="T24" fmla="*/ 0 w 39"/>
                <a:gd name="T25" fmla="*/ 24 h 50"/>
                <a:gd name="T26" fmla="*/ 1 w 39"/>
                <a:gd name="T27" fmla="*/ 18 h 50"/>
                <a:gd name="T28" fmla="*/ 3 w 39"/>
                <a:gd name="T29" fmla="*/ 11 h 50"/>
                <a:gd name="T30" fmla="*/ 3 w 39"/>
                <a:gd name="T31" fmla="*/ 5 h 50"/>
                <a:gd name="T32" fmla="*/ 1 w 39"/>
                <a:gd name="T33" fmla="*/ 0 h 50"/>
                <a:gd name="T34" fmla="*/ 10 w 39"/>
                <a:gd name="T35" fmla="*/ 3 h 50"/>
                <a:gd name="T36" fmla="*/ 14 w 39"/>
                <a:gd name="T37" fmla="*/ 8 h 50"/>
                <a:gd name="T38" fmla="*/ 18 w 39"/>
                <a:gd name="T39" fmla="*/ 12 h 50"/>
                <a:gd name="T40" fmla="*/ 22 w 39"/>
                <a:gd name="T41" fmla="*/ 18 h 50"/>
                <a:gd name="T42" fmla="*/ 25 w 39"/>
                <a:gd name="T43" fmla="*/ 24 h 50"/>
                <a:gd name="T44" fmla="*/ 29 w 39"/>
                <a:gd name="T45" fmla="*/ 30 h 50"/>
                <a:gd name="T46" fmla="*/ 34 w 39"/>
                <a:gd name="T47" fmla="*/ 35 h 50"/>
                <a:gd name="T48" fmla="*/ 39 w 39"/>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0">
                  <a:moveTo>
                    <a:pt x="39" y="41"/>
                  </a:moveTo>
                  <a:lnTo>
                    <a:pt x="36" y="47"/>
                  </a:lnTo>
                  <a:lnTo>
                    <a:pt x="34" y="49"/>
                  </a:lnTo>
                  <a:lnTo>
                    <a:pt x="29" y="50"/>
                  </a:lnTo>
                  <a:lnTo>
                    <a:pt x="25" y="49"/>
                  </a:lnTo>
                  <a:lnTo>
                    <a:pt x="20" y="47"/>
                  </a:lnTo>
                  <a:lnTo>
                    <a:pt x="14" y="46"/>
                  </a:lnTo>
                  <a:lnTo>
                    <a:pt x="10" y="46"/>
                  </a:lnTo>
                  <a:lnTo>
                    <a:pt x="4" y="47"/>
                  </a:lnTo>
                  <a:lnTo>
                    <a:pt x="1" y="41"/>
                  </a:lnTo>
                  <a:lnTo>
                    <a:pt x="0" y="35"/>
                  </a:lnTo>
                  <a:lnTo>
                    <a:pt x="0" y="30"/>
                  </a:lnTo>
                  <a:lnTo>
                    <a:pt x="0" y="24"/>
                  </a:lnTo>
                  <a:lnTo>
                    <a:pt x="1" y="18"/>
                  </a:lnTo>
                  <a:lnTo>
                    <a:pt x="3" y="11"/>
                  </a:lnTo>
                  <a:lnTo>
                    <a:pt x="3" y="5"/>
                  </a:lnTo>
                  <a:lnTo>
                    <a:pt x="1" y="0"/>
                  </a:lnTo>
                  <a:lnTo>
                    <a:pt x="10" y="3"/>
                  </a:lnTo>
                  <a:lnTo>
                    <a:pt x="14" y="8"/>
                  </a:lnTo>
                  <a:lnTo>
                    <a:pt x="18" y="12"/>
                  </a:lnTo>
                  <a:lnTo>
                    <a:pt x="22" y="18"/>
                  </a:lnTo>
                  <a:lnTo>
                    <a:pt x="25" y="24"/>
                  </a:lnTo>
                  <a:lnTo>
                    <a:pt x="29" y="30"/>
                  </a:lnTo>
                  <a:lnTo>
                    <a:pt x="34" y="35"/>
                  </a:lnTo>
                  <a:lnTo>
                    <a:pt x="39" y="41"/>
                  </a:lnTo>
                  <a:close/>
                </a:path>
              </a:pathLst>
            </a:custGeom>
            <a:solidFill>
              <a:srgbClr val="3366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09" name="Freeform 45"/>
            <p:cNvSpPr>
              <a:spLocks/>
            </p:cNvSpPr>
            <p:nvPr/>
          </p:nvSpPr>
          <p:spPr bwMode="auto">
            <a:xfrm>
              <a:off x="4996" y="1773"/>
              <a:ext cx="43" cy="18"/>
            </a:xfrm>
            <a:custGeom>
              <a:avLst/>
              <a:gdLst>
                <a:gd name="T0" fmla="*/ 85 w 85"/>
                <a:gd name="T1" fmla="*/ 25 h 35"/>
                <a:gd name="T2" fmla="*/ 85 w 85"/>
                <a:gd name="T3" fmla="*/ 35 h 35"/>
                <a:gd name="T4" fmla="*/ 75 w 85"/>
                <a:gd name="T5" fmla="*/ 35 h 35"/>
                <a:gd name="T6" fmla="*/ 64 w 85"/>
                <a:gd name="T7" fmla="*/ 35 h 35"/>
                <a:gd name="T8" fmla="*/ 54 w 85"/>
                <a:gd name="T9" fmla="*/ 32 h 35"/>
                <a:gd name="T10" fmla="*/ 43 w 85"/>
                <a:gd name="T11" fmla="*/ 29 h 35"/>
                <a:gd name="T12" fmla="*/ 32 w 85"/>
                <a:gd name="T13" fmla="*/ 25 h 35"/>
                <a:gd name="T14" fmla="*/ 21 w 85"/>
                <a:gd name="T15" fmla="*/ 21 h 35"/>
                <a:gd name="T16" fmla="*/ 10 w 85"/>
                <a:gd name="T17" fmla="*/ 16 h 35"/>
                <a:gd name="T18" fmla="*/ 0 w 85"/>
                <a:gd name="T19" fmla="*/ 10 h 35"/>
                <a:gd name="T20" fmla="*/ 3 w 85"/>
                <a:gd name="T21" fmla="*/ 8 h 35"/>
                <a:gd name="T22" fmla="*/ 4 w 85"/>
                <a:gd name="T23" fmla="*/ 5 h 35"/>
                <a:gd name="T24" fmla="*/ 7 w 85"/>
                <a:gd name="T25" fmla="*/ 2 h 35"/>
                <a:gd name="T26" fmla="*/ 11 w 85"/>
                <a:gd name="T27" fmla="*/ 2 h 35"/>
                <a:gd name="T28" fmla="*/ 17 w 85"/>
                <a:gd name="T29" fmla="*/ 0 h 35"/>
                <a:gd name="T30" fmla="*/ 25 w 85"/>
                <a:gd name="T31" fmla="*/ 0 h 35"/>
                <a:gd name="T32" fmla="*/ 32 w 85"/>
                <a:gd name="T33" fmla="*/ 2 h 35"/>
                <a:gd name="T34" fmla="*/ 39 w 85"/>
                <a:gd name="T35" fmla="*/ 5 h 35"/>
                <a:gd name="T36" fmla="*/ 47 w 85"/>
                <a:gd name="T37" fmla="*/ 6 h 35"/>
                <a:gd name="T38" fmla="*/ 53 w 85"/>
                <a:gd name="T39" fmla="*/ 9 h 35"/>
                <a:gd name="T40" fmla="*/ 85 w 85"/>
                <a:gd name="T41" fmla="*/ 2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35">
                  <a:moveTo>
                    <a:pt x="85" y="25"/>
                  </a:moveTo>
                  <a:lnTo>
                    <a:pt x="85" y="35"/>
                  </a:lnTo>
                  <a:lnTo>
                    <a:pt x="75" y="35"/>
                  </a:lnTo>
                  <a:lnTo>
                    <a:pt x="64" y="35"/>
                  </a:lnTo>
                  <a:lnTo>
                    <a:pt x="54" y="32"/>
                  </a:lnTo>
                  <a:lnTo>
                    <a:pt x="43" y="29"/>
                  </a:lnTo>
                  <a:lnTo>
                    <a:pt x="32" y="25"/>
                  </a:lnTo>
                  <a:lnTo>
                    <a:pt x="21" y="21"/>
                  </a:lnTo>
                  <a:lnTo>
                    <a:pt x="10" y="16"/>
                  </a:lnTo>
                  <a:lnTo>
                    <a:pt x="0" y="10"/>
                  </a:lnTo>
                  <a:lnTo>
                    <a:pt x="3" y="8"/>
                  </a:lnTo>
                  <a:lnTo>
                    <a:pt x="4" y="5"/>
                  </a:lnTo>
                  <a:lnTo>
                    <a:pt x="7" y="2"/>
                  </a:lnTo>
                  <a:lnTo>
                    <a:pt x="11" y="2"/>
                  </a:lnTo>
                  <a:lnTo>
                    <a:pt x="17" y="0"/>
                  </a:lnTo>
                  <a:lnTo>
                    <a:pt x="25" y="0"/>
                  </a:lnTo>
                  <a:lnTo>
                    <a:pt x="32" y="2"/>
                  </a:lnTo>
                  <a:lnTo>
                    <a:pt x="39" y="5"/>
                  </a:lnTo>
                  <a:lnTo>
                    <a:pt x="47" y="6"/>
                  </a:lnTo>
                  <a:lnTo>
                    <a:pt x="53" y="9"/>
                  </a:lnTo>
                  <a:lnTo>
                    <a:pt x="85"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10" name="Freeform 46"/>
            <p:cNvSpPr>
              <a:spLocks/>
            </p:cNvSpPr>
            <p:nvPr/>
          </p:nvSpPr>
          <p:spPr bwMode="auto">
            <a:xfrm>
              <a:off x="4986" y="1794"/>
              <a:ext cx="45" cy="19"/>
            </a:xfrm>
            <a:custGeom>
              <a:avLst/>
              <a:gdLst>
                <a:gd name="T0" fmla="*/ 91 w 91"/>
                <a:gd name="T1" fmla="*/ 26 h 38"/>
                <a:gd name="T2" fmla="*/ 88 w 91"/>
                <a:gd name="T3" fmla="*/ 32 h 38"/>
                <a:gd name="T4" fmla="*/ 85 w 91"/>
                <a:gd name="T5" fmla="*/ 37 h 38"/>
                <a:gd name="T6" fmla="*/ 81 w 91"/>
                <a:gd name="T7" fmla="*/ 38 h 38"/>
                <a:gd name="T8" fmla="*/ 77 w 91"/>
                <a:gd name="T9" fmla="*/ 38 h 38"/>
                <a:gd name="T10" fmla="*/ 73 w 91"/>
                <a:gd name="T11" fmla="*/ 37 h 38"/>
                <a:gd name="T12" fmla="*/ 67 w 91"/>
                <a:gd name="T13" fmla="*/ 37 h 38"/>
                <a:gd name="T14" fmla="*/ 61 w 91"/>
                <a:gd name="T15" fmla="*/ 35 h 38"/>
                <a:gd name="T16" fmla="*/ 56 w 91"/>
                <a:gd name="T17" fmla="*/ 37 h 38"/>
                <a:gd name="T18" fmla="*/ 49 w 91"/>
                <a:gd name="T19" fmla="*/ 35 h 38"/>
                <a:gd name="T20" fmla="*/ 40 w 91"/>
                <a:gd name="T21" fmla="*/ 32 h 38"/>
                <a:gd name="T22" fmla="*/ 33 w 91"/>
                <a:gd name="T23" fmla="*/ 31 h 38"/>
                <a:gd name="T24" fmla="*/ 26 w 91"/>
                <a:gd name="T25" fmla="*/ 28 h 38"/>
                <a:gd name="T26" fmla="*/ 21 w 91"/>
                <a:gd name="T27" fmla="*/ 23 h 38"/>
                <a:gd name="T28" fmla="*/ 14 w 91"/>
                <a:gd name="T29" fmla="*/ 21 h 38"/>
                <a:gd name="T30" fmla="*/ 7 w 91"/>
                <a:gd name="T31" fmla="*/ 18 h 38"/>
                <a:gd name="T32" fmla="*/ 0 w 91"/>
                <a:gd name="T33" fmla="*/ 15 h 38"/>
                <a:gd name="T34" fmla="*/ 1 w 91"/>
                <a:gd name="T35" fmla="*/ 9 h 38"/>
                <a:gd name="T36" fmla="*/ 3 w 91"/>
                <a:gd name="T37" fmla="*/ 6 h 38"/>
                <a:gd name="T38" fmla="*/ 5 w 91"/>
                <a:gd name="T39" fmla="*/ 3 h 38"/>
                <a:gd name="T40" fmla="*/ 8 w 91"/>
                <a:gd name="T41" fmla="*/ 2 h 38"/>
                <a:gd name="T42" fmla="*/ 14 w 91"/>
                <a:gd name="T43" fmla="*/ 0 h 38"/>
                <a:gd name="T44" fmla="*/ 21 w 91"/>
                <a:gd name="T45" fmla="*/ 2 h 38"/>
                <a:gd name="T46" fmla="*/ 28 w 91"/>
                <a:gd name="T47" fmla="*/ 4 h 38"/>
                <a:gd name="T48" fmla="*/ 35 w 91"/>
                <a:gd name="T49" fmla="*/ 9 h 38"/>
                <a:gd name="T50" fmla="*/ 42 w 91"/>
                <a:gd name="T51" fmla="*/ 10 h 38"/>
                <a:gd name="T52" fmla="*/ 47 w 91"/>
                <a:gd name="T53" fmla="*/ 12 h 38"/>
                <a:gd name="T54" fmla="*/ 52 w 91"/>
                <a:gd name="T55" fmla="*/ 16 h 38"/>
                <a:gd name="T56" fmla="*/ 57 w 91"/>
                <a:gd name="T57" fmla="*/ 18 h 38"/>
                <a:gd name="T58" fmla="*/ 63 w 91"/>
                <a:gd name="T59" fmla="*/ 21 h 38"/>
                <a:gd name="T60" fmla="*/ 68 w 91"/>
                <a:gd name="T61" fmla="*/ 22 h 38"/>
                <a:gd name="T62" fmla="*/ 74 w 91"/>
                <a:gd name="T63" fmla="*/ 22 h 38"/>
                <a:gd name="T64" fmla="*/ 80 w 91"/>
                <a:gd name="T65" fmla="*/ 23 h 38"/>
                <a:gd name="T66" fmla="*/ 85 w 91"/>
                <a:gd name="T67" fmla="*/ 25 h 38"/>
                <a:gd name="T68" fmla="*/ 91 w 91"/>
                <a:gd name="T69"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38">
                  <a:moveTo>
                    <a:pt x="91" y="26"/>
                  </a:moveTo>
                  <a:lnTo>
                    <a:pt x="88" y="32"/>
                  </a:lnTo>
                  <a:lnTo>
                    <a:pt x="85" y="37"/>
                  </a:lnTo>
                  <a:lnTo>
                    <a:pt x="81" y="38"/>
                  </a:lnTo>
                  <a:lnTo>
                    <a:pt x="77" y="38"/>
                  </a:lnTo>
                  <a:lnTo>
                    <a:pt x="73" y="37"/>
                  </a:lnTo>
                  <a:lnTo>
                    <a:pt x="67" y="37"/>
                  </a:lnTo>
                  <a:lnTo>
                    <a:pt x="61" y="35"/>
                  </a:lnTo>
                  <a:lnTo>
                    <a:pt x="56" y="37"/>
                  </a:lnTo>
                  <a:lnTo>
                    <a:pt x="49" y="35"/>
                  </a:lnTo>
                  <a:lnTo>
                    <a:pt x="40" y="32"/>
                  </a:lnTo>
                  <a:lnTo>
                    <a:pt x="33" y="31"/>
                  </a:lnTo>
                  <a:lnTo>
                    <a:pt x="26" y="28"/>
                  </a:lnTo>
                  <a:lnTo>
                    <a:pt x="21" y="23"/>
                  </a:lnTo>
                  <a:lnTo>
                    <a:pt x="14" y="21"/>
                  </a:lnTo>
                  <a:lnTo>
                    <a:pt x="7" y="18"/>
                  </a:lnTo>
                  <a:lnTo>
                    <a:pt x="0" y="15"/>
                  </a:lnTo>
                  <a:lnTo>
                    <a:pt x="1" y="9"/>
                  </a:lnTo>
                  <a:lnTo>
                    <a:pt x="3" y="6"/>
                  </a:lnTo>
                  <a:lnTo>
                    <a:pt x="5" y="3"/>
                  </a:lnTo>
                  <a:lnTo>
                    <a:pt x="8" y="2"/>
                  </a:lnTo>
                  <a:lnTo>
                    <a:pt x="14" y="0"/>
                  </a:lnTo>
                  <a:lnTo>
                    <a:pt x="21" y="2"/>
                  </a:lnTo>
                  <a:lnTo>
                    <a:pt x="28" y="4"/>
                  </a:lnTo>
                  <a:lnTo>
                    <a:pt x="35" y="9"/>
                  </a:lnTo>
                  <a:lnTo>
                    <a:pt x="42" y="10"/>
                  </a:lnTo>
                  <a:lnTo>
                    <a:pt x="47" y="12"/>
                  </a:lnTo>
                  <a:lnTo>
                    <a:pt x="52" y="16"/>
                  </a:lnTo>
                  <a:lnTo>
                    <a:pt x="57" y="18"/>
                  </a:lnTo>
                  <a:lnTo>
                    <a:pt x="63" y="21"/>
                  </a:lnTo>
                  <a:lnTo>
                    <a:pt x="68" y="22"/>
                  </a:lnTo>
                  <a:lnTo>
                    <a:pt x="74" y="22"/>
                  </a:lnTo>
                  <a:lnTo>
                    <a:pt x="80" y="23"/>
                  </a:lnTo>
                  <a:lnTo>
                    <a:pt x="85" y="25"/>
                  </a:lnTo>
                  <a:lnTo>
                    <a:pt x="9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11" name="Freeform 47"/>
            <p:cNvSpPr>
              <a:spLocks/>
            </p:cNvSpPr>
            <p:nvPr/>
          </p:nvSpPr>
          <p:spPr bwMode="auto">
            <a:xfrm>
              <a:off x="4706" y="1799"/>
              <a:ext cx="41" cy="59"/>
            </a:xfrm>
            <a:custGeom>
              <a:avLst/>
              <a:gdLst>
                <a:gd name="T0" fmla="*/ 82 w 82"/>
                <a:gd name="T1" fmla="*/ 108 h 116"/>
                <a:gd name="T2" fmla="*/ 82 w 82"/>
                <a:gd name="T3" fmla="*/ 116 h 116"/>
                <a:gd name="T4" fmla="*/ 48 w 82"/>
                <a:gd name="T5" fmla="*/ 99 h 116"/>
                <a:gd name="T6" fmla="*/ 44 w 82"/>
                <a:gd name="T7" fmla="*/ 89 h 116"/>
                <a:gd name="T8" fmla="*/ 40 w 82"/>
                <a:gd name="T9" fmla="*/ 77 h 116"/>
                <a:gd name="T10" fmla="*/ 36 w 82"/>
                <a:gd name="T11" fmla="*/ 67 h 116"/>
                <a:gd name="T12" fmla="*/ 30 w 82"/>
                <a:gd name="T13" fmla="*/ 55 h 116"/>
                <a:gd name="T14" fmla="*/ 23 w 82"/>
                <a:gd name="T15" fmla="*/ 46 h 116"/>
                <a:gd name="T16" fmla="*/ 16 w 82"/>
                <a:gd name="T17" fmla="*/ 36 h 116"/>
                <a:gd name="T18" fmla="*/ 9 w 82"/>
                <a:gd name="T19" fmla="*/ 27 h 116"/>
                <a:gd name="T20" fmla="*/ 1 w 82"/>
                <a:gd name="T21" fmla="*/ 19 h 116"/>
                <a:gd name="T22" fmla="*/ 0 w 82"/>
                <a:gd name="T23" fmla="*/ 16 h 116"/>
                <a:gd name="T24" fmla="*/ 0 w 82"/>
                <a:gd name="T25" fmla="*/ 13 h 116"/>
                <a:gd name="T26" fmla="*/ 1 w 82"/>
                <a:gd name="T27" fmla="*/ 10 h 116"/>
                <a:gd name="T28" fmla="*/ 2 w 82"/>
                <a:gd name="T29" fmla="*/ 7 h 116"/>
                <a:gd name="T30" fmla="*/ 4 w 82"/>
                <a:gd name="T31" fmla="*/ 4 h 116"/>
                <a:gd name="T32" fmla="*/ 5 w 82"/>
                <a:gd name="T33" fmla="*/ 3 h 116"/>
                <a:gd name="T34" fmla="*/ 8 w 82"/>
                <a:gd name="T35" fmla="*/ 1 h 116"/>
                <a:gd name="T36" fmla="*/ 11 w 82"/>
                <a:gd name="T37" fmla="*/ 0 h 116"/>
                <a:gd name="T38" fmla="*/ 19 w 82"/>
                <a:gd name="T39" fmla="*/ 4 h 116"/>
                <a:gd name="T40" fmla="*/ 26 w 82"/>
                <a:gd name="T41" fmla="*/ 10 h 116"/>
                <a:gd name="T42" fmla="*/ 32 w 82"/>
                <a:gd name="T43" fmla="*/ 16 h 116"/>
                <a:gd name="T44" fmla="*/ 37 w 82"/>
                <a:gd name="T45" fmla="*/ 22 h 116"/>
                <a:gd name="T46" fmla="*/ 46 w 82"/>
                <a:gd name="T47" fmla="*/ 36 h 116"/>
                <a:gd name="T48" fmla="*/ 53 w 82"/>
                <a:gd name="T49" fmla="*/ 51 h 116"/>
                <a:gd name="T50" fmla="*/ 60 w 82"/>
                <a:gd name="T51" fmla="*/ 65 h 116"/>
                <a:gd name="T52" fmla="*/ 65 w 82"/>
                <a:gd name="T53" fmla="*/ 81 h 116"/>
                <a:gd name="T54" fmla="*/ 74 w 82"/>
                <a:gd name="T55" fmla="*/ 95 h 116"/>
                <a:gd name="T56" fmla="*/ 82 w 82"/>
                <a:gd name="T57" fmla="*/ 10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2" h="116">
                  <a:moveTo>
                    <a:pt x="82" y="108"/>
                  </a:moveTo>
                  <a:lnTo>
                    <a:pt x="82" y="116"/>
                  </a:lnTo>
                  <a:lnTo>
                    <a:pt x="48" y="99"/>
                  </a:lnTo>
                  <a:lnTo>
                    <a:pt x="44" y="89"/>
                  </a:lnTo>
                  <a:lnTo>
                    <a:pt x="40" y="77"/>
                  </a:lnTo>
                  <a:lnTo>
                    <a:pt x="36" y="67"/>
                  </a:lnTo>
                  <a:lnTo>
                    <a:pt x="30" y="55"/>
                  </a:lnTo>
                  <a:lnTo>
                    <a:pt x="23" y="46"/>
                  </a:lnTo>
                  <a:lnTo>
                    <a:pt x="16" y="36"/>
                  </a:lnTo>
                  <a:lnTo>
                    <a:pt x="9" y="27"/>
                  </a:lnTo>
                  <a:lnTo>
                    <a:pt x="1" y="19"/>
                  </a:lnTo>
                  <a:lnTo>
                    <a:pt x="0" y="16"/>
                  </a:lnTo>
                  <a:lnTo>
                    <a:pt x="0" y="13"/>
                  </a:lnTo>
                  <a:lnTo>
                    <a:pt x="1" y="10"/>
                  </a:lnTo>
                  <a:lnTo>
                    <a:pt x="2" y="7"/>
                  </a:lnTo>
                  <a:lnTo>
                    <a:pt x="4" y="4"/>
                  </a:lnTo>
                  <a:lnTo>
                    <a:pt x="5" y="3"/>
                  </a:lnTo>
                  <a:lnTo>
                    <a:pt x="8" y="1"/>
                  </a:lnTo>
                  <a:lnTo>
                    <a:pt x="11" y="0"/>
                  </a:lnTo>
                  <a:lnTo>
                    <a:pt x="19" y="4"/>
                  </a:lnTo>
                  <a:lnTo>
                    <a:pt x="26" y="10"/>
                  </a:lnTo>
                  <a:lnTo>
                    <a:pt x="32" y="16"/>
                  </a:lnTo>
                  <a:lnTo>
                    <a:pt x="37" y="22"/>
                  </a:lnTo>
                  <a:lnTo>
                    <a:pt x="46" y="36"/>
                  </a:lnTo>
                  <a:lnTo>
                    <a:pt x="53" y="51"/>
                  </a:lnTo>
                  <a:lnTo>
                    <a:pt x="60" y="65"/>
                  </a:lnTo>
                  <a:lnTo>
                    <a:pt x="65" y="81"/>
                  </a:lnTo>
                  <a:lnTo>
                    <a:pt x="74" y="95"/>
                  </a:lnTo>
                  <a:lnTo>
                    <a:pt x="82" y="1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12" name="Freeform 48"/>
            <p:cNvSpPr>
              <a:spLocks/>
            </p:cNvSpPr>
            <p:nvPr/>
          </p:nvSpPr>
          <p:spPr bwMode="auto">
            <a:xfrm>
              <a:off x="4815" y="1804"/>
              <a:ext cx="57" cy="62"/>
            </a:xfrm>
            <a:custGeom>
              <a:avLst/>
              <a:gdLst>
                <a:gd name="T0" fmla="*/ 112 w 113"/>
                <a:gd name="T1" fmla="*/ 49 h 124"/>
                <a:gd name="T2" fmla="*/ 113 w 113"/>
                <a:gd name="T3" fmla="*/ 55 h 124"/>
                <a:gd name="T4" fmla="*/ 113 w 113"/>
                <a:gd name="T5" fmla="*/ 61 h 124"/>
                <a:gd name="T6" fmla="*/ 113 w 113"/>
                <a:gd name="T7" fmla="*/ 67 h 124"/>
                <a:gd name="T8" fmla="*/ 112 w 113"/>
                <a:gd name="T9" fmla="*/ 72 h 124"/>
                <a:gd name="T10" fmla="*/ 108 w 113"/>
                <a:gd name="T11" fmla="*/ 83 h 124"/>
                <a:gd name="T12" fmla="*/ 102 w 113"/>
                <a:gd name="T13" fmla="*/ 91 h 124"/>
                <a:gd name="T14" fmla="*/ 94 w 113"/>
                <a:gd name="T15" fmla="*/ 100 h 124"/>
                <a:gd name="T16" fmla="*/ 85 w 113"/>
                <a:gd name="T17" fmla="*/ 109 h 124"/>
                <a:gd name="T18" fmla="*/ 77 w 113"/>
                <a:gd name="T19" fmla="*/ 116 h 124"/>
                <a:gd name="T20" fmla="*/ 68 w 113"/>
                <a:gd name="T21" fmla="*/ 124 h 124"/>
                <a:gd name="T22" fmla="*/ 63 w 113"/>
                <a:gd name="T23" fmla="*/ 124 h 124"/>
                <a:gd name="T24" fmla="*/ 56 w 113"/>
                <a:gd name="T25" fmla="*/ 124 h 124"/>
                <a:gd name="T26" fmla="*/ 50 w 113"/>
                <a:gd name="T27" fmla="*/ 124 h 124"/>
                <a:gd name="T28" fmla="*/ 43 w 113"/>
                <a:gd name="T29" fmla="*/ 124 h 124"/>
                <a:gd name="T30" fmla="*/ 36 w 113"/>
                <a:gd name="T31" fmla="*/ 122 h 124"/>
                <a:gd name="T32" fmla="*/ 31 w 113"/>
                <a:gd name="T33" fmla="*/ 119 h 124"/>
                <a:gd name="T34" fmla="*/ 24 w 113"/>
                <a:gd name="T35" fmla="*/ 116 h 124"/>
                <a:gd name="T36" fmla="*/ 18 w 113"/>
                <a:gd name="T37" fmla="*/ 113 h 124"/>
                <a:gd name="T38" fmla="*/ 13 w 113"/>
                <a:gd name="T39" fmla="*/ 107 h 124"/>
                <a:gd name="T40" fmla="*/ 8 w 113"/>
                <a:gd name="T41" fmla="*/ 100 h 124"/>
                <a:gd name="T42" fmla="*/ 4 w 113"/>
                <a:gd name="T43" fmla="*/ 93 h 124"/>
                <a:gd name="T44" fmla="*/ 1 w 113"/>
                <a:gd name="T45" fmla="*/ 86 h 124"/>
                <a:gd name="T46" fmla="*/ 0 w 113"/>
                <a:gd name="T47" fmla="*/ 77 h 124"/>
                <a:gd name="T48" fmla="*/ 0 w 113"/>
                <a:gd name="T49" fmla="*/ 68 h 124"/>
                <a:gd name="T50" fmla="*/ 0 w 113"/>
                <a:gd name="T51" fmla="*/ 61 h 124"/>
                <a:gd name="T52" fmla="*/ 3 w 113"/>
                <a:gd name="T53" fmla="*/ 52 h 124"/>
                <a:gd name="T54" fmla="*/ 11 w 113"/>
                <a:gd name="T55" fmla="*/ 45 h 124"/>
                <a:gd name="T56" fmla="*/ 17 w 113"/>
                <a:gd name="T57" fmla="*/ 36 h 124"/>
                <a:gd name="T58" fmla="*/ 24 w 113"/>
                <a:gd name="T59" fmla="*/ 26 h 124"/>
                <a:gd name="T60" fmla="*/ 29 w 113"/>
                <a:gd name="T61" fmla="*/ 17 h 124"/>
                <a:gd name="T62" fmla="*/ 35 w 113"/>
                <a:gd name="T63" fmla="*/ 10 h 124"/>
                <a:gd name="T64" fmla="*/ 42 w 113"/>
                <a:gd name="T65" fmla="*/ 4 h 124"/>
                <a:gd name="T66" fmla="*/ 46 w 113"/>
                <a:gd name="T67" fmla="*/ 1 h 124"/>
                <a:gd name="T68" fmla="*/ 52 w 113"/>
                <a:gd name="T69" fmla="*/ 0 h 124"/>
                <a:gd name="T70" fmla="*/ 57 w 113"/>
                <a:gd name="T71" fmla="*/ 0 h 124"/>
                <a:gd name="T72" fmla="*/ 63 w 113"/>
                <a:gd name="T73" fmla="*/ 0 h 124"/>
                <a:gd name="T74" fmla="*/ 71 w 113"/>
                <a:gd name="T75" fmla="*/ 2 h 124"/>
                <a:gd name="T76" fmla="*/ 80 w 113"/>
                <a:gd name="T77" fmla="*/ 7 h 124"/>
                <a:gd name="T78" fmla="*/ 87 w 113"/>
                <a:gd name="T79" fmla="*/ 13 h 124"/>
                <a:gd name="T80" fmla="*/ 92 w 113"/>
                <a:gd name="T81" fmla="*/ 18 h 124"/>
                <a:gd name="T82" fmla="*/ 98 w 113"/>
                <a:gd name="T83" fmla="*/ 26 h 124"/>
                <a:gd name="T84" fmla="*/ 103 w 113"/>
                <a:gd name="T85" fmla="*/ 35 h 124"/>
                <a:gd name="T86" fmla="*/ 108 w 113"/>
                <a:gd name="T87" fmla="*/ 42 h 124"/>
                <a:gd name="T88" fmla="*/ 112 w 113"/>
                <a:gd name="T89" fmla="*/ 4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 h="124">
                  <a:moveTo>
                    <a:pt x="112" y="49"/>
                  </a:moveTo>
                  <a:lnTo>
                    <a:pt x="113" y="55"/>
                  </a:lnTo>
                  <a:lnTo>
                    <a:pt x="113" y="61"/>
                  </a:lnTo>
                  <a:lnTo>
                    <a:pt x="113" y="67"/>
                  </a:lnTo>
                  <a:lnTo>
                    <a:pt x="112" y="72"/>
                  </a:lnTo>
                  <a:lnTo>
                    <a:pt x="108" y="83"/>
                  </a:lnTo>
                  <a:lnTo>
                    <a:pt x="102" y="91"/>
                  </a:lnTo>
                  <a:lnTo>
                    <a:pt x="94" y="100"/>
                  </a:lnTo>
                  <a:lnTo>
                    <a:pt x="85" y="109"/>
                  </a:lnTo>
                  <a:lnTo>
                    <a:pt x="77" y="116"/>
                  </a:lnTo>
                  <a:lnTo>
                    <a:pt x="68" y="124"/>
                  </a:lnTo>
                  <a:lnTo>
                    <a:pt x="63" y="124"/>
                  </a:lnTo>
                  <a:lnTo>
                    <a:pt x="56" y="124"/>
                  </a:lnTo>
                  <a:lnTo>
                    <a:pt x="50" y="124"/>
                  </a:lnTo>
                  <a:lnTo>
                    <a:pt x="43" y="124"/>
                  </a:lnTo>
                  <a:lnTo>
                    <a:pt x="36" y="122"/>
                  </a:lnTo>
                  <a:lnTo>
                    <a:pt x="31" y="119"/>
                  </a:lnTo>
                  <a:lnTo>
                    <a:pt x="24" y="116"/>
                  </a:lnTo>
                  <a:lnTo>
                    <a:pt x="18" y="113"/>
                  </a:lnTo>
                  <a:lnTo>
                    <a:pt x="13" y="107"/>
                  </a:lnTo>
                  <a:lnTo>
                    <a:pt x="8" y="100"/>
                  </a:lnTo>
                  <a:lnTo>
                    <a:pt x="4" y="93"/>
                  </a:lnTo>
                  <a:lnTo>
                    <a:pt x="1" y="86"/>
                  </a:lnTo>
                  <a:lnTo>
                    <a:pt x="0" y="77"/>
                  </a:lnTo>
                  <a:lnTo>
                    <a:pt x="0" y="68"/>
                  </a:lnTo>
                  <a:lnTo>
                    <a:pt x="0" y="61"/>
                  </a:lnTo>
                  <a:lnTo>
                    <a:pt x="3" y="52"/>
                  </a:lnTo>
                  <a:lnTo>
                    <a:pt x="11" y="45"/>
                  </a:lnTo>
                  <a:lnTo>
                    <a:pt x="17" y="36"/>
                  </a:lnTo>
                  <a:lnTo>
                    <a:pt x="24" y="26"/>
                  </a:lnTo>
                  <a:lnTo>
                    <a:pt x="29" y="17"/>
                  </a:lnTo>
                  <a:lnTo>
                    <a:pt x="35" y="10"/>
                  </a:lnTo>
                  <a:lnTo>
                    <a:pt x="42" y="4"/>
                  </a:lnTo>
                  <a:lnTo>
                    <a:pt x="46" y="1"/>
                  </a:lnTo>
                  <a:lnTo>
                    <a:pt x="52" y="0"/>
                  </a:lnTo>
                  <a:lnTo>
                    <a:pt x="57" y="0"/>
                  </a:lnTo>
                  <a:lnTo>
                    <a:pt x="63" y="0"/>
                  </a:lnTo>
                  <a:lnTo>
                    <a:pt x="71" y="2"/>
                  </a:lnTo>
                  <a:lnTo>
                    <a:pt x="80" y="7"/>
                  </a:lnTo>
                  <a:lnTo>
                    <a:pt x="87" y="13"/>
                  </a:lnTo>
                  <a:lnTo>
                    <a:pt x="92" y="18"/>
                  </a:lnTo>
                  <a:lnTo>
                    <a:pt x="98" y="26"/>
                  </a:lnTo>
                  <a:lnTo>
                    <a:pt x="103" y="35"/>
                  </a:lnTo>
                  <a:lnTo>
                    <a:pt x="108" y="42"/>
                  </a:lnTo>
                  <a:lnTo>
                    <a:pt x="112"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13" name="Freeform 49"/>
            <p:cNvSpPr>
              <a:spLocks/>
            </p:cNvSpPr>
            <p:nvPr/>
          </p:nvSpPr>
          <p:spPr bwMode="auto">
            <a:xfrm>
              <a:off x="4976" y="1813"/>
              <a:ext cx="50" cy="21"/>
            </a:xfrm>
            <a:custGeom>
              <a:avLst/>
              <a:gdLst>
                <a:gd name="T0" fmla="*/ 100 w 100"/>
                <a:gd name="T1" fmla="*/ 43 h 43"/>
                <a:gd name="T2" fmla="*/ 88 w 100"/>
                <a:gd name="T3" fmla="*/ 41 h 43"/>
                <a:gd name="T4" fmla="*/ 77 w 100"/>
                <a:gd name="T5" fmla="*/ 38 h 43"/>
                <a:gd name="T6" fmla="*/ 65 w 100"/>
                <a:gd name="T7" fmla="*/ 35 h 43"/>
                <a:gd name="T8" fmla="*/ 53 w 100"/>
                <a:gd name="T9" fmla="*/ 33 h 43"/>
                <a:gd name="T10" fmla="*/ 42 w 100"/>
                <a:gd name="T11" fmla="*/ 30 h 43"/>
                <a:gd name="T12" fmla="*/ 30 w 100"/>
                <a:gd name="T13" fmla="*/ 25 h 43"/>
                <a:gd name="T14" fmla="*/ 18 w 100"/>
                <a:gd name="T15" fmla="*/ 22 h 43"/>
                <a:gd name="T16" fmla="*/ 6 w 100"/>
                <a:gd name="T17" fmla="*/ 21 h 43"/>
                <a:gd name="T18" fmla="*/ 3 w 100"/>
                <a:gd name="T19" fmla="*/ 18 h 43"/>
                <a:gd name="T20" fmla="*/ 2 w 100"/>
                <a:gd name="T21" fmla="*/ 17 h 43"/>
                <a:gd name="T22" fmla="*/ 0 w 100"/>
                <a:gd name="T23" fmla="*/ 14 h 43"/>
                <a:gd name="T24" fmla="*/ 2 w 100"/>
                <a:gd name="T25" fmla="*/ 11 h 43"/>
                <a:gd name="T26" fmla="*/ 2 w 100"/>
                <a:gd name="T27" fmla="*/ 8 h 43"/>
                <a:gd name="T28" fmla="*/ 3 w 100"/>
                <a:gd name="T29" fmla="*/ 5 h 43"/>
                <a:gd name="T30" fmla="*/ 5 w 100"/>
                <a:gd name="T31" fmla="*/ 3 h 43"/>
                <a:gd name="T32" fmla="*/ 6 w 100"/>
                <a:gd name="T33" fmla="*/ 0 h 43"/>
                <a:gd name="T34" fmla="*/ 18 w 100"/>
                <a:gd name="T35" fmla="*/ 5 h 43"/>
                <a:gd name="T36" fmla="*/ 32 w 100"/>
                <a:gd name="T37" fmla="*/ 8 h 43"/>
                <a:gd name="T38" fmla="*/ 45 w 100"/>
                <a:gd name="T39" fmla="*/ 11 h 43"/>
                <a:gd name="T40" fmla="*/ 58 w 100"/>
                <a:gd name="T41" fmla="*/ 14 h 43"/>
                <a:gd name="T42" fmla="*/ 70 w 100"/>
                <a:gd name="T43" fmla="*/ 18 h 43"/>
                <a:gd name="T44" fmla="*/ 81 w 100"/>
                <a:gd name="T45" fmla="*/ 24 h 43"/>
                <a:gd name="T46" fmla="*/ 91 w 100"/>
                <a:gd name="T47" fmla="*/ 33 h 43"/>
                <a:gd name="T48" fmla="*/ 100 w 100"/>
                <a:gd name="T4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43">
                  <a:moveTo>
                    <a:pt x="100" y="43"/>
                  </a:moveTo>
                  <a:lnTo>
                    <a:pt x="88" y="41"/>
                  </a:lnTo>
                  <a:lnTo>
                    <a:pt x="77" y="38"/>
                  </a:lnTo>
                  <a:lnTo>
                    <a:pt x="65" y="35"/>
                  </a:lnTo>
                  <a:lnTo>
                    <a:pt x="53" y="33"/>
                  </a:lnTo>
                  <a:lnTo>
                    <a:pt x="42" y="30"/>
                  </a:lnTo>
                  <a:lnTo>
                    <a:pt x="30" y="25"/>
                  </a:lnTo>
                  <a:lnTo>
                    <a:pt x="18" y="22"/>
                  </a:lnTo>
                  <a:lnTo>
                    <a:pt x="6" y="21"/>
                  </a:lnTo>
                  <a:lnTo>
                    <a:pt x="3" y="18"/>
                  </a:lnTo>
                  <a:lnTo>
                    <a:pt x="2" y="17"/>
                  </a:lnTo>
                  <a:lnTo>
                    <a:pt x="0" y="14"/>
                  </a:lnTo>
                  <a:lnTo>
                    <a:pt x="2" y="11"/>
                  </a:lnTo>
                  <a:lnTo>
                    <a:pt x="2" y="8"/>
                  </a:lnTo>
                  <a:lnTo>
                    <a:pt x="3" y="5"/>
                  </a:lnTo>
                  <a:lnTo>
                    <a:pt x="5" y="3"/>
                  </a:lnTo>
                  <a:lnTo>
                    <a:pt x="6" y="0"/>
                  </a:lnTo>
                  <a:lnTo>
                    <a:pt x="18" y="5"/>
                  </a:lnTo>
                  <a:lnTo>
                    <a:pt x="32" y="8"/>
                  </a:lnTo>
                  <a:lnTo>
                    <a:pt x="45" y="11"/>
                  </a:lnTo>
                  <a:lnTo>
                    <a:pt x="58" y="14"/>
                  </a:lnTo>
                  <a:lnTo>
                    <a:pt x="70" y="18"/>
                  </a:lnTo>
                  <a:lnTo>
                    <a:pt x="81" y="24"/>
                  </a:lnTo>
                  <a:lnTo>
                    <a:pt x="91" y="33"/>
                  </a:lnTo>
                  <a:lnTo>
                    <a:pt x="100"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14" name="Freeform 50"/>
            <p:cNvSpPr>
              <a:spLocks/>
            </p:cNvSpPr>
            <p:nvPr/>
          </p:nvSpPr>
          <p:spPr bwMode="auto">
            <a:xfrm>
              <a:off x="4827" y="1818"/>
              <a:ext cx="31" cy="36"/>
            </a:xfrm>
            <a:custGeom>
              <a:avLst/>
              <a:gdLst>
                <a:gd name="T0" fmla="*/ 61 w 61"/>
                <a:gd name="T1" fmla="*/ 31 h 73"/>
                <a:gd name="T2" fmla="*/ 61 w 61"/>
                <a:gd name="T3" fmla="*/ 37 h 73"/>
                <a:gd name="T4" fmla="*/ 60 w 61"/>
                <a:gd name="T5" fmla="*/ 43 h 73"/>
                <a:gd name="T6" fmla="*/ 58 w 61"/>
                <a:gd name="T7" fmla="*/ 48 h 73"/>
                <a:gd name="T8" fmla="*/ 57 w 61"/>
                <a:gd name="T9" fmla="*/ 53 h 73"/>
                <a:gd name="T10" fmla="*/ 54 w 61"/>
                <a:gd name="T11" fmla="*/ 59 h 73"/>
                <a:gd name="T12" fmla="*/ 50 w 61"/>
                <a:gd name="T13" fmla="*/ 63 h 73"/>
                <a:gd name="T14" fmla="*/ 47 w 61"/>
                <a:gd name="T15" fmla="*/ 67 h 73"/>
                <a:gd name="T16" fmla="*/ 43 w 61"/>
                <a:gd name="T17" fmla="*/ 72 h 73"/>
                <a:gd name="T18" fmla="*/ 36 w 61"/>
                <a:gd name="T19" fmla="*/ 73 h 73"/>
                <a:gd name="T20" fmla="*/ 29 w 61"/>
                <a:gd name="T21" fmla="*/ 73 h 73"/>
                <a:gd name="T22" fmla="*/ 23 w 61"/>
                <a:gd name="T23" fmla="*/ 70 h 73"/>
                <a:gd name="T24" fmla="*/ 19 w 61"/>
                <a:gd name="T25" fmla="*/ 67 h 73"/>
                <a:gd name="T26" fmla="*/ 15 w 61"/>
                <a:gd name="T27" fmla="*/ 63 h 73"/>
                <a:gd name="T28" fmla="*/ 11 w 61"/>
                <a:gd name="T29" fmla="*/ 57 h 73"/>
                <a:gd name="T30" fmla="*/ 8 w 61"/>
                <a:gd name="T31" fmla="*/ 53 h 73"/>
                <a:gd name="T32" fmla="*/ 5 w 61"/>
                <a:gd name="T33" fmla="*/ 47 h 73"/>
                <a:gd name="T34" fmla="*/ 5 w 61"/>
                <a:gd name="T35" fmla="*/ 45 h 73"/>
                <a:gd name="T36" fmla="*/ 5 w 61"/>
                <a:gd name="T37" fmla="*/ 43 h 73"/>
                <a:gd name="T38" fmla="*/ 5 w 61"/>
                <a:gd name="T39" fmla="*/ 41 h 73"/>
                <a:gd name="T40" fmla="*/ 4 w 61"/>
                <a:gd name="T41" fmla="*/ 40 h 73"/>
                <a:gd name="T42" fmla="*/ 4 w 61"/>
                <a:gd name="T43" fmla="*/ 38 h 73"/>
                <a:gd name="T44" fmla="*/ 2 w 61"/>
                <a:gd name="T45" fmla="*/ 37 h 73"/>
                <a:gd name="T46" fmla="*/ 1 w 61"/>
                <a:gd name="T47" fmla="*/ 35 h 73"/>
                <a:gd name="T48" fmla="*/ 0 w 61"/>
                <a:gd name="T49" fmla="*/ 34 h 73"/>
                <a:gd name="T50" fmla="*/ 4 w 61"/>
                <a:gd name="T51" fmla="*/ 29 h 73"/>
                <a:gd name="T52" fmla="*/ 7 w 61"/>
                <a:gd name="T53" fmla="*/ 25 h 73"/>
                <a:gd name="T54" fmla="*/ 9 w 61"/>
                <a:gd name="T55" fmla="*/ 19 h 73"/>
                <a:gd name="T56" fmla="*/ 12 w 61"/>
                <a:gd name="T57" fmla="*/ 16 h 73"/>
                <a:gd name="T58" fmla="*/ 15 w 61"/>
                <a:gd name="T59" fmla="*/ 12 h 73"/>
                <a:gd name="T60" fmla="*/ 19 w 61"/>
                <a:gd name="T61" fmla="*/ 10 h 73"/>
                <a:gd name="T62" fmla="*/ 25 w 61"/>
                <a:gd name="T63" fmla="*/ 9 h 73"/>
                <a:gd name="T64" fmla="*/ 32 w 61"/>
                <a:gd name="T65" fmla="*/ 12 h 73"/>
                <a:gd name="T66" fmla="*/ 33 w 61"/>
                <a:gd name="T67" fmla="*/ 10 h 73"/>
                <a:gd name="T68" fmla="*/ 35 w 61"/>
                <a:gd name="T69" fmla="*/ 9 h 73"/>
                <a:gd name="T70" fmla="*/ 36 w 61"/>
                <a:gd name="T71" fmla="*/ 8 h 73"/>
                <a:gd name="T72" fmla="*/ 36 w 61"/>
                <a:gd name="T73" fmla="*/ 6 h 73"/>
                <a:gd name="T74" fmla="*/ 35 w 61"/>
                <a:gd name="T75" fmla="*/ 5 h 73"/>
                <a:gd name="T76" fmla="*/ 35 w 61"/>
                <a:gd name="T77" fmla="*/ 3 h 73"/>
                <a:gd name="T78" fmla="*/ 36 w 61"/>
                <a:gd name="T79" fmla="*/ 2 h 73"/>
                <a:gd name="T80" fmla="*/ 37 w 61"/>
                <a:gd name="T81" fmla="*/ 0 h 73"/>
                <a:gd name="T82" fmla="*/ 42 w 61"/>
                <a:gd name="T83" fmla="*/ 2 h 73"/>
                <a:gd name="T84" fmla="*/ 44 w 61"/>
                <a:gd name="T85" fmla="*/ 5 h 73"/>
                <a:gd name="T86" fmla="*/ 47 w 61"/>
                <a:gd name="T87" fmla="*/ 9 h 73"/>
                <a:gd name="T88" fmla="*/ 51 w 61"/>
                <a:gd name="T89" fmla="*/ 12 h 73"/>
                <a:gd name="T90" fmla="*/ 54 w 61"/>
                <a:gd name="T91" fmla="*/ 16 h 73"/>
                <a:gd name="T92" fmla="*/ 57 w 61"/>
                <a:gd name="T93" fmla="*/ 22 h 73"/>
                <a:gd name="T94" fmla="*/ 58 w 61"/>
                <a:gd name="T95" fmla="*/ 26 h 73"/>
                <a:gd name="T96" fmla="*/ 61 w 61"/>
                <a:gd name="T97"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1" h="73">
                  <a:moveTo>
                    <a:pt x="61" y="31"/>
                  </a:moveTo>
                  <a:lnTo>
                    <a:pt x="61" y="37"/>
                  </a:lnTo>
                  <a:lnTo>
                    <a:pt x="60" y="43"/>
                  </a:lnTo>
                  <a:lnTo>
                    <a:pt x="58" y="48"/>
                  </a:lnTo>
                  <a:lnTo>
                    <a:pt x="57" y="53"/>
                  </a:lnTo>
                  <a:lnTo>
                    <a:pt x="54" y="59"/>
                  </a:lnTo>
                  <a:lnTo>
                    <a:pt x="50" y="63"/>
                  </a:lnTo>
                  <a:lnTo>
                    <a:pt x="47" y="67"/>
                  </a:lnTo>
                  <a:lnTo>
                    <a:pt x="43" y="72"/>
                  </a:lnTo>
                  <a:lnTo>
                    <a:pt x="36" y="73"/>
                  </a:lnTo>
                  <a:lnTo>
                    <a:pt x="29" y="73"/>
                  </a:lnTo>
                  <a:lnTo>
                    <a:pt x="23" y="70"/>
                  </a:lnTo>
                  <a:lnTo>
                    <a:pt x="19" y="67"/>
                  </a:lnTo>
                  <a:lnTo>
                    <a:pt x="15" y="63"/>
                  </a:lnTo>
                  <a:lnTo>
                    <a:pt x="11" y="57"/>
                  </a:lnTo>
                  <a:lnTo>
                    <a:pt x="8" y="53"/>
                  </a:lnTo>
                  <a:lnTo>
                    <a:pt x="5" y="47"/>
                  </a:lnTo>
                  <a:lnTo>
                    <a:pt x="5" y="45"/>
                  </a:lnTo>
                  <a:lnTo>
                    <a:pt x="5" y="43"/>
                  </a:lnTo>
                  <a:lnTo>
                    <a:pt x="5" y="41"/>
                  </a:lnTo>
                  <a:lnTo>
                    <a:pt x="4" y="40"/>
                  </a:lnTo>
                  <a:lnTo>
                    <a:pt x="4" y="38"/>
                  </a:lnTo>
                  <a:lnTo>
                    <a:pt x="2" y="37"/>
                  </a:lnTo>
                  <a:lnTo>
                    <a:pt x="1" y="35"/>
                  </a:lnTo>
                  <a:lnTo>
                    <a:pt x="0" y="34"/>
                  </a:lnTo>
                  <a:lnTo>
                    <a:pt x="4" y="29"/>
                  </a:lnTo>
                  <a:lnTo>
                    <a:pt x="7" y="25"/>
                  </a:lnTo>
                  <a:lnTo>
                    <a:pt x="9" y="19"/>
                  </a:lnTo>
                  <a:lnTo>
                    <a:pt x="12" y="16"/>
                  </a:lnTo>
                  <a:lnTo>
                    <a:pt x="15" y="12"/>
                  </a:lnTo>
                  <a:lnTo>
                    <a:pt x="19" y="10"/>
                  </a:lnTo>
                  <a:lnTo>
                    <a:pt x="25" y="9"/>
                  </a:lnTo>
                  <a:lnTo>
                    <a:pt x="32" y="12"/>
                  </a:lnTo>
                  <a:lnTo>
                    <a:pt x="33" y="10"/>
                  </a:lnTo>
                  <a:lnTo>
                    <a:pt x="35" y="9"/>
                  </a:lnTo>
                  <a:lnTo>
                    <a:pt x="36" y="8"/>
                  </a:lnTo>
                  <a:lnTo>
                    <a:pt x="36" y="6"/>
                  </a:lnTo>
                  <a:lnTo>
                    <a:pt x="35" y="5"/>
                  </a:lnTo>
                  <a:lnTo>
                    <a:pt x="35" y="3"/>
                  </a:lnTo>
                  <a:lnTo>
                    <a:pt x="36" y="2"/>
                  </a:lnTo>
                  <a:lnTo>
                    <a:pt x="37" y="0"/>
                  </a:lnTo>
                  <a:lnTo>
                    <a:pt x="42" y="2"/>
                  </a:lnTo>
                  <a:lnTo>
                    <a:pt x="44" y="5"/>
                  </a:lnTo>
                  <a:lnTo>
                    <a:pt x="47" y="9"/>
                  </a:lnTo>
                  <a:lnTo>
                    <a:pt x="51" y="12"/>
                  </a:lnTo>
                  <a:lnTo>
                    <a:pt x="54" y="16"/>
                  </a:lnTo>
                  <a:lnTo>
                    <a:pt x="57" y="22"/>
                  </a:lnTo>
                  <a:lnTo>
                    <a:pt x="58" y="26"/>
                  </a:lnTo>
                  <a:lnTo>
                    <a:pt x="61" y="31"/>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15" name="Freeform 51"/>
            <p:cNvSpPr>
              <a:spLocks/>
            </p:cNvSpPr>
            <p:nvPr/>
          </p:nvSpPr>
          <p:spPr bwMode="auto">
            <a:xfrm>
              <a:off x="4806" y="1907"/>
              <a:ext cx="47" cy="52"/>
            </a:xfrm>
            <a:custGeom>
              <a:avLst/>
              <a:gdLst>
                <a:gd name="T0" fmla="*/ 94 w 95"/>
                <a:gd name="T1" fmla="*/ 34 h 105"/>
                <a:gd name="T2" fmla="*/ 95 w 95"/>
                <a:gd name="T3" fmla="*/ 43 h 105"/>
                <a:gd name="T4" fmla="*/ 95 w 95"/>
                <a:gd name="T5" fmla="*/ 53 h 105"/>
                <a:gd name="T6" fmla="*/ 94 w 95"/>
                <a:gd name="T7" fmla="*/ 62 h 105"/>
                <a:gd name="T8" fmla="*/ 93 w 95"/>
                <a:gd name="T9" fmla="*/ 70 h 105"/>
                <a:gd name="T10" fmla="*/ 90 w 95"/>
                <a:gd name="T11" fmla="*/ 79 h 105"/>
                <a:gd name="T12" fmla="*/ 87 w 95"/>
                <a:gd name="T13" fmla="*/ 88 h 105"/>
                <a:gd name="T14" fmla="*/ 81 w 95"/>
                <a:gd name="T15" fmla="*/ 95 h 105"/>
                <a:gd name="T16" fmla="*/ 76 w 95"/>
                <a:gd name="T17" fmla="*/ 102 h 105"/>
                <a:gd name="T18" fmla="*/ 67 w 95"/>
                <a:gd name="T19" fmla="*/ 105 h 105"/>
                <a:gd name="T20" fmla="*/ 59 w 95"/>
                <a:gd name="T21" fmla="*/ 105 h 105"/>
                <a:gd name="T22" fmla="*/ 49 w 95"/>
                <a:gd name="T23" fmla="*/ 105 h 105"/>
                <a:gd name="T24" fmla="*/ 41 w 95"/>
                <a:gd name="T25" fmla="*/ 104 h 105"/>
                <a:gd name="T26" fmla="*/ 33 w 95"/>
                <a:gd name="T27" fmla="*/ 101 h 105"/>
                <a:gd name="T28" fmla="*/ 26 w 95"/>
                <a:gd name="T29" fmla="*/ 98 h 105"/>
                <a:gd name="T30" fmla="*/ 19 w 95"/>
                <a:gd name="T31" fmla="*/ 94 h 105"/>
                <a:gd name="T32" fmla="*/ 12 w 95"/>
                <a:gd name="T33" fmla="*/ 89 h 105"/>
                <a:gd name="T34" fmla="*/ 6 w 95"/>
                <a:gd name="T35" fmla="*/ 82 h 105"/>
                <a:gd name="T36" fmla="*/ 2 w 95"/>
                <a:gd name="T37" fmla="*/ 73 h 105"/>
                <a:gd name="T38" fmla="*/ 0 w 95"/>
                <a:gd name="T39" fmla="*/ 66 h 105"/>
                <a:gd name="T40" fmla="*/ 0 w 95"/>
                <a:gd name="T41" fmla="*/ 57 h 105"/>
                <a:gd name="T42" fmla="*/ 0 w 95"/>
                <a:gd name="T43" fmla="*/ 48 h 105"/>
                <a:gd name="T44" fmla="*/ 2 w 95"/>
                <a:gd name="T45" fmla="*/ 40 h 105"/>
                <a:gd name="T46" fmla="*/ 5 w 95"/>
                <a:gd name="T47" fmla="*/ 31 h 105"/>
                <a:gd name="T48" fmla="*/ 6 w 95"/>
                <a:gd name="T49" fmla="*/ 22 h 105"/>
                <a:gd name="T50" fmla="*/ 9 w 95"/>
                <a:gd name="T51" fmla="*/ 18 h 105"/>
                <a:gd name="T52" fmla="*/ 12 w 95"/>
                <a:gd name="T53" fmla="*/ 15 h 105"/>
                <a:gd name="T54" fmla="*/ 14 w 95"/>
                <a:gd name="T55" fmla="*/ 10 h 105"/>
                <a:gd name="T56" fmla="*/ 17 w 95"/>
                <a:gd name="T57" fmla="*/ 8 h 105"/>
                <a:gd name="T58" fmla="*/ 21 w 95"/>
                <a:gd name="T59" fmla="*/ 6 h 105"/>
                <a:gd name="T60" fmla="*/ 26 w 95"/>
                <a:gd name="T61" fmla="*/ 3 h 105"/>
                <a:gd name="T62" fmla="*/ 28 w 95"/>
                <a:gd name="T63" fmla="*/ 2 h 105"/>
                <a:gd name="T64" fmla="*/ 33 w 95"/>
                <a:gd name="T65" fmla="*/ 0 h 105"/>
                <a:gd name="T66" fmla="*/ 42 w 95"/>
                <a:gd name="T67" fmla="*/ 0 h 105"/>
                <a:gd name="T68" fmla="*/ 52 w 95"/>
                <a:gd name="T69" fmla="*/ 2 h 105"/>
                <a:gd name="T70" fmla="*/ 60 w 95"/>
                <a:gd name="T71" fmla="*/ 3 h 105"/>
                <a:gd name="T72" fmla="*/ 69 w 95"/>
                <a:gd name="T73" fmla="*/ 6 h 105"/>
                <a:gd name="T74" fmla="*/ 77 w 95"/>
                <a:gd name="T75" fmla="*/ 10 h 105"/>
                <a:gd name="T76" fmla="*/ 84 w 95"/>
                <a:gd name="T77" fmla="*/ 16 h 105"/>
                <a:gd name="T78" fmla="*/ 90 w 95"/>
                <a:gd name="T79" fmla="*/ 24 h 105"/>
                <a:gd name="T80" fmla="*/ 94 w 95"/>
                <a:gd name="T81" fmla="*/ 3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105">
                  <a:moveTo>
                    <a:pt x="94" y="34"/>
                  </a:moveTo>
                  <a:lnTo>
                    <a:pt x="95" y="43"/>
                  </a:lnTo>
                  <a:lnTo>
                    <a:pt x="95" y="53"/>
                  </a:lnTo>
                  <a:lnTo>
                    <a:pt x="94" y="62"/>
                  </a:lnTo>
                  <a:lnTo>
                    <a:pt x="93" y="70"/>
                  </a:lnTo>
                  <a:lnTo>
                    <a:pt x="90" y="79"/>
                  </a:lnTo>
                  <a:lnTo>
                    <a:pt x="87" y="88"/>
                  </a:lnTo>
                  <a:lnTo>
                    <a:pt x="81" y="95"/>
                  </a:lnTo>
                  <a:lnTo>
                    <a:pt x="76" y="102"/>
                  </a:lnTo>
                  <a:lnTo>
                    <a:pt x="67" y="105"/>
                  </a:lnTo>
                  <a:lnTo>
                    <a:pt x="59" y="105"/>
                  </a:lnTo>
                  <a:lnTo>
                    <a:pt x="49" y="105"/>
                  </a:lnTo>
                  <a:lnTo>
                    <a:pt x="41" y="104"/>
                  </a:lnTo>
                  <a:lnTo>
                    <a:pt x="33" y="101"/>
                  </a:lnTo>
                  <a:lnTo>
                    <a:pt x="26" y="98"/>
                  </a:lnTo>
                  <a:lnTo>
                    <a:pt x="19" y="94"/>
                  </a:lnTo>
                  <a:lnTo>
                    <a:pt x="12" y="89"/>
                  </a:lnTo>
                  <a:lnTo>
                    <a:pt x="6" y="82"/>
                  </a:lnTo>
                  <a:lnTo>
                    <a:pt x="2" y="73"/>
                  </a:lnTo>
                  <a:lnTo>
                    <a:pt x="0" y="66"/>
                  </a:lnTo>
                  <a:lnTo>
                    <a:pt x="0" y="57"/>
                  </a:lnTo>
                  <a:lnTo>
                    <a:pt x="0" y="48"/>
                  </a:lnTo>
                  <a:lnTo>
                    <a:pt x="2" y="40"/>
                  </a:lnTo>
                  <a:lnTo>
                    <a:pt x="5" y="31"/>
                  </a:lnTo>
                  <a:lnTo>
                    <a:pt x="6" y="22"/>
                  </a:lnTo>
                  <a:lnTo>
                    <a:pt x="9" y="18"/>
                  </a:lnTo>
                  <a:lnTo>
                    <a:pt x="12" y="15"/>
                  </a:lnTo>
                  <a:lnTo>
                    <a:pt x="14" y="10"/>
                  </a:lnTo>
                  <a:lnTo>
                    <a:pt x="17" y="8"/>
                  </a:lnTo>
                  <a:lnTo>
                    <a:pt x="21" y="6"/>
                  </a:lnTo>
                  <a:lnTo>
                    <a:pt x="26" y="3"/>
                  </a:lnTo>
                  <a:lnTo>
                    <a:pt x="28" y="2"/>
                  </a:lnTo>
                  <a:lnTo>
                    <a:pt x="33" y="0"/>
                  </a:lnTo>
                  <a:lnTo>
                    <a:pt x="42" y="0"/>
                  </a:lnTo>
                  <a:lnTo>
                    <a:pt x="52" y="2"/>
                  </a:lnTo>
                  <a:lnTo>
                    <a:pt x="60" y="3"/>
                  </a:lnTo>
                  <a:lnTo>
                    <a:pt x="69" y="6"/>
                  </a:lnTo>
                  <a:lnTo>
                    <a:pt x="77" y="10"/>
                  </a:lnTo>
                  <a:lnTo>
                    <a:pt x="84" y="16"/>
                  </a:lnTo>
                  <a:lnTo>
                    <a:pt x="90" y="24"/>
                  </a:lnTo>
                  <a:lnTo>
                    <a:pt x="94"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16" name="Freeform 52"/>
            <p:cNvSpPr>
              <a:spLocks/>
            </p:cNvSpPr>
            <p:nvPr/>
          </p:nvSpPr>
          <p:spPr bwMode="auto">
            <a:xfrm>
              <a:off x="4818" y="1918"/>
              <a:ext cx="21" cy="30"/>
            </a:xfrm>
            <a:custGeom>
              <a:avLst/>
              <a:gdLst>
                <a:gd name="T0" fmla="*/ 41 w 41"/>
                <a:gd name="T1" fmla="*/ 47 h 61"/>
                <a:gd name="T2" fmla="*/ 40 w 41"/>
                <a:gd name="T3" fmla="*/ 51 h 61"/>
                <a:gd name="T4" fmla="*/ 39 w 41"/>
                <a:gd name="T5" fmla="*/ 54 h 61"/>
                <a:gd name="T6" fmla="*/ 36 w 41"/>
                <a:gd name="T7" fmla="*/ 57 h 61"/>
                <a:gd name="T8" fmla="*/ 33 w 41"/>
                <a:gd name="T9" fmla="*/ 60 h 61"/>
                <a:gd name="T10" fmla="*/ 29 w 41"/>
                <a:gd name="T11" fmla="*/ 61 h 61"/>
                <a:gd name="T12" fmla="*/ 26 w 41"/>
                <a:gd name="T13" fmla="*/ 61 h 61"/>
                <a:gd name="T14" fmla="*/ 22 w 41"/>
                <a:gd name="T15" fmla="*/ 60 h 61"/>
                <a:gd name="T16" fmla="*/ 18 w 41"/>
                <a:gd name="T17" fmla="*/ 58 h 61"/>
                <a:gd name="T18" fmla="*/ 14 w 41"/>
                <a:gd name="T19" fmla="*/ 54 h 61"/>
                <a:gd name="T20" fmla="*/ 9 w 41"/>
                <a:gd name="T21" fmla="*/ 48 h 61"/>
                <a:gd name="T22" fmla="*/ 7 w 41"/>
                <a:gd name="T23" fmla="*/ 44 h 61"/>
                <a:gd name="T24" fmla="*/ 4 w 41"/>
                <a:gd name="T25" fmla="*/ 38 h 61"/>
                <a:gd name="T26" fmla="*/ 2 w 41"/>
                <a:gd name="T27" fmla="*/ 32 h 61"/>
                <a:gd name="T28" fmla="*/ 1 w 41"/>
                <a:gd name="T29" fmla="*/ 26 h 61"/>
                <a:gd name="T30" fmla="*/ 0 w 41"/>
                <a:gd name="T31" fmla="*/ 21 h 61"/>
                <a:gd name="T32" fmla="*/ 0 w 41"/>
                <a:gd name="T33" fmla="*/ 13 h 61"/>
                <a:gd name="T34" fmla="*/ 1 w 41"/>
                <a:gd name="T35" fmla="*/ 10 h 61"/>
                <a:gd name="T36" fmla="*/ 4 w 41"/>
                <a:gd name="T37" fmla="*/ 7 h 61"/>
                <a:gd name="T38" fmla="*/ 8 w 41"/>
                <a:gd name="T39" fmla="*/ 6 h 61"/>
                <a:gd name="T40" fmla="*/ 11 w 41"/>
                <a:gd name="T41" fmla="*/ 4 h 61"/>
                <a:gd name="T42" fmla="*/ 15 w 41"/>
                <a:gd name="T43" fmla="*/ 3 h 61"/>
                <a:gd name="T44" fmla="*/ 18 w 41"/>
                <a:gd name="T45" fmla="*/ 2 h 61"/>
                <a:gd name="T46" fmla="*/ 22 w 41"/>
                <a:gd name="T47" fmla="*/ 2 h 61"/>
                <a:gd name="T48" fmla="*/ 26 w 41"/>
                <a:gd name="T49" fmla="*/ 0 h 61"/>
                <a:gd name="T50" fmla="*/ 32 w 41"/>
                <a:gd name="T51" fmla="*/ 3 h 61"/>
                <a:gd name="T52" fmla="*/ 37 w 41"/>
                <a:gd name="T53" fmla="*/ 7 h 61"/>
                <a:gd name="T54" fmla="*/ 40 w 41"/>
                <a:gd name="T55" fmla="*/ 15 h 61"/>
                <a:gd name="T56" fmla="*/ 41 w 41"/>
                <a:gd name="T57" fmla="*/ 21 h 61"/>
                <a:gd name="T58" fmla="*/ 41 w 41"/>
                <a:gd name="T59" fmla="*/ 28 h 61"/>
                <a:gd name="T60" fmla="*/ 41 w 41"/>
                <a:gd name="T61" fmla="*/ 35 h 61"/>
                <a:gd name="T62" fmla="*/ 41 w 41"/>
                <a:gd name="T63" fmla="*/ 41 h 61"/>
                <a:gd name="T64" fmla="*/ 41 w 41"/>
                <a:gd name="T65" fmla="*/ 4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61">
                  <a:moveTo>
                    <a:pt x="41" y="47"/>
                  </a:moveTo>
                  <a:lnTo>
                    <a:pt x="40" y="51"/>
                  </a:lnTo>
                  <a:lnTo>
                    <a:pt x="39" y="54"/>
                  </a:lnTo>
                  <a:lnTo>
                    <a:pt x="36" y="57"/>
                  </a:lnTo>
                  <a:lnTo>
                    <a:pt x="33" y="60"/>
                  </a:lnTo>
                  <a:lnTo>
                    <a:pt x="29" y="61"/>
                  </a:lnTo>
                  <a:lnTo>
                    <a:pt x="26" y="61"/>
                  </a:lnTo>
                  <a:lnTo>
                    <a:pt x="22" y="60"/>
                  </a:lnTo>
                  <a:lnTo>
                    <a:pt x="18" y="58"/>
                  </a:lnTo>
                  <a:lnTo>
                    <a:pt x="14" y="54"/>
                  </a:lnTo>
                  <a:lnTo>
                    <a:pt x="9" y="48"/>
                  </a:lnTo>
                  <a:lnTo>
                    <a:pt x="7" y="44"/>
                  </a:lnTo>
                  <a:lnTo>
                    <a:pt x="4" y="38"/>
                  </a:lnTo>
                  <a:lnTo>
                    <a:pt x="2" y="32"/>
                  </a:lnTo>
                  <a:lnTo>
                    <a:pt x="1" y="26"/>
                  </a:lnTo>
                  <a:lnTo>
                    <a:pt x="0" y="21"/>
                  </a:lnTo>
                  <a:lnTo>
                    <a:pt x="0" y="13"/>
                  </a:lnTo>
                  <a:lnTo>
                    <a:pt x="1" y="10"/>
                  </a:lnTo>
                  <a:lnTo>
                    <a:pt x="4" y="7"/>
                  </a:lnTo>
                  <a:lnTo>
                    <a:pt x="8" y="6"/>
                  </a:lnTo>
                  <a:lnTo>
                    <a:pt x="11" y="4"/>
                  </a:lnTo>
                  <a:lnTo>
                    <a:pt x="15" y="3"/>
                  </a:lnTo>
                  <a:lnTo>
                    <a:pt x="18" y="2"/>
                  </a:lnTo>
                  <a:lnTo>
                    <a:pt x="22" y="2"/>
                  </a:lnTo>
                  <a:lnTo>
                    <a:pt x="26" y="0"/>
                  </a:lnTo>
                  <a:lnTo>
                    <a:pt x="32" y="3"/>
                  </a:lnTo>
                  <a:lnTo>
                    <a:pt x="37" y="7"/>
                  </a:lnTo>
                  <a:lnTo>
                    <a:pt x="40" y="15"/>
                  </a:lnTo>
                  <a:lnTo>
                    <a:pt x="41" y="21"/>
                  </a:lnTo>
                  <a:lnTo>
                    <a:pt x="41" y="28"/>
                  </a:lnTo>
                  <a:lnTo>
                    <a:pt x="41" y="35"/>
                  </a:lnTo>
                  <a:lnTo>
                    <a:pt x="41" y="41"/>
                  </a:lnTo>
                  <a:lnTo>
                    <a:pt x="41" y="47"/>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17" name="Freeform 53"/>
            <p:cNvSpPr>
              <a:spLocks/>
            </p:cNvSpPr>
            <p:nvPr/>
          </p:nvSpPr>
          <p:spPr bwMode="auto">
            <a:xfrm>
              <a:off x="5203" y="1940"/>
              <a:ext cx="56" cy="10"/>
            </a:xfrm>
            <a:custGeom>
              <a:avLst/>
              <a:gdLst>
                <a:gd name="T0" fmla="*/ 112 w 112"/>
                <a:gd name="T1" fmla="*/ 13 h 19"/>
                <a:gd name="T2" fmla="*/ 98 w 112"/>
                <a:gd name="T3" fmla="*/ 13 h 19"/>
                <a:gd name="T4" fmla="*/ 84 w 112"/>
                <a:gd name="T5" fmla="*/ 15 h 19"/>
                <a:gd name="T6" fmla="*/ 70 w 112"/>
                <a:gd name="T7" fmla="*/ 16 h 19"/>
                <a:gd name="T8" fmla="*/ 55 w 112"/>
                <a:gd name="T9" fmla="*/ 18 h 19"/>
                <a:gd name="T10" fmla="*/ 41 w 112"/>
                <a:gd name="T11" fmla="*/ 19 h 19"/>
                <a:gd name="T12" fmla="*/ 27 w 112"/>
                <a:gd name="T13" fmla="*/ 18 h 19"/>
                <a:gd name="T14" fmla="*/ 13 w 112"/>
                <a:gd name="T15" fmla="*/ 16 h 19"/>
                <a:gd name="T16" fmla="*/ 0 w 112"/>
                <a:gd name="T17" fmla="*/ 11 h 19"/>
                <a:gd name="T18" fmla="*/ 13 w 112"/>
                <a:gd name="T19" fmla="*/ 0 h 19"/>
                <a:gd name="T20" fmla="*/ 24 w 112"/>
                <a:gd name="T21" fmla="*/ 2 h 19"/>
                <a:gd name="T22" fmla="*/ 37 w 112"/>
                <a:gd name="T23" fmla="*/ 2 h 19"/>
                <a:gd name="T24" fmla="*/ 49 w 112"/>
                <a:gd name="T25" fmla="*/ 3 h 19"/>
                <a:gd name="T26" fmla="*/ 62 w 112"/>
                <a:gd name="T27" fmla="*/ 3 h 19"/>
                <a:gd name="T28" fmla="*/ 76 w 112"/>
                <a:gd name="T29" fmla="*/ 5 h 19"/>
                <a:gd name="T30" fmla="*/ 88 w 112"/>
                <a:gd name="T31" fmla="*/ 6 h 19"/>
                <a:gd name="T32" fmla="*/ 100 w 112"/>
                <a:gd name="T33" fmla="*/ 9 h 19"/>
                <a:gd name="T34" fmla="*/ 112 w 112"/>
                <a:gd name="T3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9">
                  <a:moveTo>
                    <a:pt x="112" y="13"/>
                  </a:moveTo>
                  <a:lnTo>
                    <a:pt x="98" y="13"/>
                  </a:lnTo>
                  <a:lnTo>
                    <a:pt x="84" y="15"/>
                  </a:lnTo>
                  <a:lnTo>
                    <a:pt x="70" y="16"/>
                  </a:lnTo>
                  <a:lnTo>
                    <a:pt x="55" y="18"/>
                  </a:lnTo>
                  <a:lnTo>
                    <a:pt x="41" y="19"/>
                  </a:lnTo>
                  <a:lnTo>
                    <a:pt x="27" y="18"/>
                  </a:lnTo>
                  <a:lnTo>
                    <a:pt x="13" y="16"/>
                  </a:lnTo>
                  <a:lnTo>
                    <a:pt x="0" y="11"/>
                  </a:lnTo>
                  <a:lnTo>
                    <a:pt x="13" y="0"/>
                  </a:lnTo>
                  <a:lnTo>
                    <a:pt x="24" y="2"/>
                  </a:lnTo>
                  <a:lnTo>
                    <a:pt x="37" y="2"/>
                  </a:lnTo>
                  <a:lnTo>
                    <a:pt x="49" y="3"/>
                  </a:lnTo>
                  <a:lnTo>
                    <a:pt x="62" y="3"/>
                  </a:lnTo>
                  <a:lnTo>
                    <a:pt x="76" y="5"/>
                  </a:lnTo>
                  <a:lnTo>
                    <a:pt x="88" y="6"/>
                  </a:lnTo>
                  <a:lnTo>
                    <a:pt x="100" y="9"/>
                  </a:lnTo>
                  <a:lnTo>
                    <a:pt x="112"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18" name="Freeform 54"/>
            <p:cNvSpPr>
              <a:spLocks/>
            </p:cNvSpPr>
            <p:nvPr/>
          </p:nvSpPr>
          <p:spPr bwMode="auto">
            <a:xfrm>
              <a:off x="4934" y="2027"/>
              <a:ext cx="93" cy="25"/>
            </a:xfrm>
            <a:custGeom>
              <a:avLst/>
              <a:gdLst>
                <a:gd name="T0" fmla="*/ 187 w 187"/>
                <a:gd name="T1" fmla="*/ 9 h 50"/>
                <a:gd name="T2" fmla="*/ 187 w 187"/>
                <a:gd name="T3" fmla="*/ 23 h 50"/>
                <a:gd name="T4" fmla="*/ 164 w 187"/>
                <a:gd name="T5" fmla="*/ 25 h 50"/>
                <a:gd name="T6" fmla="*/ 140 w 187"/>
                <a:gd name="T7" fmla="*/ 28 h 50"/>
                <a:gd name="T8" fmla="*/ 117 w 187"/>
                <a:gd name="T9" fmla="*/ 34 h 50"/>
                <a:gd name="T10" fmla="*/ 95 w 187"/>
                <a:gd name="T11" fmla="*/ 39 h 50"/>
                <a:gd name="T12" fmla="*/ 73 w 187"/>
                <a:gd name="T13" fmla="*/ 44 h 50"/>
                <a:gd name="T14" fmla="*/ 49 w 187"/>
                <a:gd name="T15" fmla="*/ 48 h 50"/>
                <a:gd name="T16" fmla="*/ 38 w 187"/>
                <a:gd name="T17" fmla="*/ 48 h 50"/>
                <a:gd name="T18" fmla="*/ 25 w 187"/>
                <a:gd name="T19" fmla="*/ 50 h 50"/>
                <a:gd name="T20" fmla="*/ 13 w 187"/>
                <a:gd name="T21" fmla="*/ 50 h 50"/>
                <a:gd name="T22" fmla="*/ 0 w 187"/>
                <a:gd name="T23" fmla="*/ 48 h 50"/>
                <a:gd name="T24" fmla="*/ 13 w 187"/>
                <a:gd name="T25" fmla="*/ 39 h 50"/>
                <a:gd name="T26" fmla="*/ 24 w 187"/>
                <a:gd name="T27" fmla="*/ 34 h 50"/>
                <a:gd name="T28" fmla="*/ 38 w 187"/>
                <a:gd name="T29" fmla="*/ 31 h 50"/>
                <a:gd name="T30" fmla="*/ 50 w 187"/>
                <a:gd name="T31" fmla="*/ 26 h 50"/>
                <a:gd name="T32" fmla="*/ 64 w 187"/>
                <a:gd name="T33" fmla="*/ 23 h 50"/>
                <a:gd name="T34" fmla="*/ 77 w 187"/>
                <a:gd name="T35" fmla="*/ 19 h 50"/>
                <a:gd name="T36" fmla="*/ 90 w 187"/>
                <a:gd name="T37" fmla="*/ 15 h 50"/>
                <a:gd name="T38" fmla="*/ 102 w 187"/>
                <a:gd name="T39" fmla="*/ 9 h 50"/>
                <a:gd name="T40" fmla="*/ 112 w 187"/>
                <a:gd name="T41" fmla="*/ 9 h 50"/>
                <a:gd name="T42" fmla="*/ 122 w 187"/>
                <a:gd name="T43" fmla="*/ 7 h 50"/>
                <a:gd name="T44" fmla="*/ 131 w 187"/>
                <a:gd name="T45" fmla="*/ 6 h 50"/>
                <a:gd name="T46" fmla="*/ 141 w 187"/>
                <a:gd name="T47" fmla="*/ 3 h 50"/>
                <a:gd name="T48" fmla="*/ 151 w 187"/>
                <a:gd name="T49" fmla="*/ 1 h 50"/>
                <a:gd name="T50" fmla="*/ 161 w 187"/>
                <a:gd name="T51" fmla="*/ 0 h 50"/>
                <a:gd name="T52" fmla="*/ 171 w 187"/>
                <a:gd name="T53" fmla="*/ 0 h 50"/>
                <a:gd name="T54" fmla="*/ 182 w 187"/>
                <a:gd name="T55" fmla="*/ 1 h 50"/>
                <a:gd name="T56" fmla="*/ 187 w 187"/>
                <a:gd name="T57"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7" h="50">
                  <a:moveTo>
                    <a:pt x="187" y="9"/>
                  </a:moveTo>
                  <a:lnTo>
                    <a:pt x="187" y="23"/>
                  </a:lnTo>
                  <a:lnTo>
                    <a:pt x="164" y="25"/>
                  </a:lnTo>
                  <a:lnTo>
                    <a:pt x="140" y="28"/>
                  </a:lnTo>
                  <a:lnTo>
                    <a:pt x="117" y="34"/>
                  </a:lnTo>
                  <a:lnTo>
                    <a:pt x="95" y="39"/>
                  </a:lnTo>
                  <a:lnTo>
                    <a:pt x="73" y="44"/>
                  </a:lnTo>
                  <a:lnTo>
                    <a:pt x="49" y="48"/>
                  </a:lnTo>
                  <a:lnTo>
                    <a:pt x="38" y="48"/>
                  </a:lnTo>
                  <a:lnTo>
                    <a:pt x="25" y="50"/>
                  </a:lnTo>
                  <a:lnTo>
                    <a:pt x="13" y="50"/>
                  </a:lnTo>
                  <a:lnTo>
                    <a:pt x="0" y="48"/>
                  </a:lnTo>
                  <a:lnTo>
                    <a:pt x="13" y="39"/>
                  </a:lnTo>
                  <a:lnTo>
                    <a:pt x="24" y="34"/>
                  </a:lnTo>
                  <a:lnTo>
                    <a:pt x="38" y="31"/>
                  </a:lnTo>
                  <a:lnTo>
                    <a:pt x="50" y="26"/>
                  </a:lnTo>
                  <a:lnTo>
                    <a:pt x="64" y="23"/>
                  </a:lnTo>
                  <a:lnTo>
                    <a:pt x="77" y="19"/>
                  </a:lnTo>
                  <a:lnTo>
                    <a:pt x="90" y="15"/>
                  </a:lnTo>
                  <a:lnTo>
                    <a:pt x="102" y="9"/>
                  </a:lnTo>
                  <a:lnTo>
                    <a:pt x="112" y="9"/>
                  </a:lnTo>
                  <a:lnTo>
                    <a:pt x="122" y="7"/>
                  </a:lnTo>
                  <a:lnTo>
                    <a:pt x="131" y="6"/>
                  </a:lnTo>
                  <a:lnTo>
                    <a:pt x="141" y="3"/>
                  </a:lnTo>
                  <a:lnTo>
                    <a:pt x="151" y="1"/>
                  </a:lnTo>
                  <a:lnTo>
                    <a:pt x="161" y="0"/>
                  </a:lnTo>
                  <a:lnTo>
                    <a:pt x="171" y="0"/>
                  </a:lnTo>
                  <a:lnTo>
                    <a:pt x="182" y="1"/>
                  </a:lnTo>
                  <a:lnTo>
                    <a:pt x="187" y="9"/>
                  </a:lnTo>
                  <a:close/>
                </a:path>
              </a:pathLst>
            </a:custGeom>
            <a:solidFill>
              <a:srgbClr val="33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19" name="Freeform 55"/>
            <p:cNvSpPr>
              <a:spLocks/>
            </p:cNvSpPr>
            <p:nvPr/>
          </p:nvSpPr>
          <p:spPr bwMode="auto">
            <a:xfrm>
              <a:off x="4827" y="2031"/>
              <a:ext cx="14" cy="19"/>
            </a:xfrm>
            <a:custGeom>
              <a:avLst/>
              <a:gdLst>
                <a:gd name="T0" fmla="*/ 26 w 26"/>
                <a:gd name="T1" fmla="*/ 36 h 36"/>
                <a:gd name="T2" fmla="*/ 23 w 26"/>
                <a:gd name="T3" fmla="*/ 36 h 36"/>
                <a:gd name="T4" fmla="*/ 21 w 26"/>
                <a:gd name="T5" fmla="*/ 35 h 36"/>
                <a:gd name="T6" fmla="*/ 18 w 26"/>
                <a:gd name="T7" fmla="*/ 33 h 36"/>
                <a:gd name="T8" fmla="*/ 15 w 26"/>
                <a:gd name="T9" fmla="*/ 32 h 36"/>
                <a:gd name="T10" fmla="*/ 12 w 26"/>
                <a:gd name="T11" fmla="*/ 32 h 36"/>
                <a:gd name="T12" fmla="*/ 8 w 26"/>
                <a:gd name="T13" fmla="*/ 30 h 36"/>
                <a:gd name="T14" fmla="*/ 5 w 26"/>
                <a:gd name="T15" fmla="*/ 30 h 36"/>
                <a:gd name="T16" fmla="*/ 2 w 26"/>
                <a:gd name="T17" fmla="*/ 30 h 36"/>
                <a:gd name="T18" fmla="*/ 1 w 26"/>
                <a:gd name="T19" fmla="*/ 27 h 36"/>
                <a:gd name="T20" fmla="*/ 0 w 26"/>
                <a:gd name="T21" fmla="*/ 23 h 36"/>
                <a:gd name="T22" fmla="*/ 0 w 26"/>
                <a:gd name="T23" fmla="*/ 19 h 36"/>
                <a:gd name="T24" fmla="*/ 0 w 26"/>
                <a:gd name="T25" fmla="*/ 14 h 36"/>
                <a:gd name="T26" fmla="*/ 1 w 26"/>
                <a:gd name="T27" fmla="*/ 10 h 36"/>
                <a:gd name="T28" fmla="*/ 4 w 26"/>
                <a:gd name="T29" fmla="*/ 7 h 36"/>
                <a:gd name="T30" fmla="*/ 7 w 26"/>
                <a:gd name="T31" fmla="*/ 3 h 36"/>
                <a:gd name="T32" fmla="*/ 11 w 26"/>
                <a:gd name="T33" fmla="*/ 0 h 36"/>
                <a:gd name="T34" fmla="*/ 14 w 26"/>
                <a:gd name="T35" fmla="*/ 3 h 36"/>
                <a:gd name="T36" fmla="*/ 16 w 26"/>
                <a:gd name="T37" fmla="*/ 7 h 36"/>
                <a:gd name="T38" fmla="*/ 19 w 26"/>
                <a:gd name="T39" fmla="*/ 11 h 36"/>
                <a:gd name="T40" fmla="*/ 21 w 26"/>
                <a:gd name="T41" fmla="*/ 16 h 36"/>
                <a:gd name="T42" fmla="*/ 23 w 26"/>
                <a:gd name="T43" fmla="*/ 20 h 36"/>
                <a:gd name="T44" fmla="*/ 25 w 26"/>
                <a:gd name="T45" fmla="*/ 26 h 36"/>
                <a:gd name="T46" fmla="*/ 25 w 26"/>
                <a:gd name="T47" fmla="*/ 32 h 36"/>
                <a:gd name="T48" fmla="*/ 26 w 26"/>
                <a:gd name="T4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36">
                  <a:moveTo>
                    <a:pt x="26" y="36"/>
                  </a:moveTo>
                  <a:lnTo>
                    <a:pt x="23" y="36"/>
                  </a:lnTo>
                  <a:lnTo>
                    <a:pt x="21" y="35"/>
                  </a:lnTo>
                  <a:lnTo>
                    <a:pt x="18" y="33"/>
                  </a:lnTo>
                  <a:lnTo>
                    <a:pt x="15" y="32"/>
                  </a:lnTo>
                  <a:lnTo>
                    <a:pt x="12" y="32"/>
                  </a:lnTo>
                  <a:lnTo>
                    <a:pt x="8" y="30"/>
                  </a:lnTo>
                  <a:lnTo>
                    <a:pt x="5" y="30"/>
                  </a:lnTo>
                  <a:lnTo>
                    <a:pt x="2" y="30"/>
                  </a:lnTo>
                  <a:lnTo>
                    <a:pt x="1" y="27"/>
                  </a:lnTo>
                  <a:lnTo>
                    <a:pt x="0" y="23"/>
                  </a:lnTo>
                  <a:lnTo>
                    <a:pt x="0" y="19"/>
                  </a:lnTo>
                  <a:lnTo>
                    <a:pt x="0" y="14"/>
                  </a:lnTo>
                  <a:lnTo>
                    <a:pt x="1" y="10"/>
                  </a:lnTo>
                  <a:lnTo>
                    <a:pt x="4" y="7"/>
                  </a:lnTo>
                  <a:lnTo>
                    <a:pt x="7" y="3"/>
                  </a:lnTo>
                  <a:lnTo>
                    <a:pt x="11" y="0"/>
                  </a:lnTo>
                  <a:lnTo>
                    <a:pt x="14" y="3"/>
                  </a:lnTo>
                  <a:lnTo>
                    <a:pt x="16" y="7"/>
                  </a:lnTo>
                  <a:lnTo>
                    <a:pt x="19" y="11"/>
                  </a:lnTo>
                  <a:lnTo>
                    <a:pt x="21" y="16"/>
                  </a:lnTo>
                  <a:lnTo>
                    <a:pt x="23" y="20"/>
                  </a:lnTo>
                  <a:lnTo>
                    <a:pt x="25" y="26"/>
                  </a:lnTo>
                  <a:lnTo>
                    <a:pt x="25" y="32"/>
                  </a:lnTo>
                  <a:lnTo>
                    <a:pt x="26" y="36"/>
                  </a:lnTo>
                  <a:close/>
                </a:path>
              </a:pathLst>
            </a:custGeom>
            <a:solidFill>
              <a:srgbClr val="33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20" name="Freeform 56"/>
            <p:cNvSpPr>
              <a:spLocks/>
            </p:cNvSpPr>
            <p:nvPr/>
          </p:nvSpPr>
          <p:spPr bwMode="auto">
            <a:xfrm>
              <a:off x="4388" y="2054"/>
              <a:ext cx="645" cy="740"/>
            </a:xfrm>
            <a:custGeom>
              <a:avLst/>
              <a:gdLst>
                <a:gd name="T0" fmla="*/ 1204 w 1291"/>
                <a:gd name="T1" fmla="*/ 184 h 1479"/>
                <a:gd name="T2" fmla="*/ 1164 w 1291"/>
                <a:gd name="T3" fmla="*/ 260 h 1479"/>
                <a:gd name="T4" fmla="*/ 1106 w 1291"/>
                <a:gd name="T5" fmla="*/ 384 h 1479"/>
                <a:gd name="T6" fmla="*/ 1020 w 1291"/>
                <a:gd name="T7" fmla="*/ 433 h 1479"/>
                <a:gd name="T8" fmla="*/ 983 w 1291"/>
                <a:gd name="T9" fmla="*/ 464 h 1479"/>
                <a:gd name="T10" fmla="*/ 947 w 1291"/>
                <a:gd name="T11" fmla="*/ 486 h 1479"/>
                <a:gd name="T12" fmla="*/ 863 w 1291"/>
                <a:gd name="T13" fmla="*/ 568 h 1479"/>
                <a:gd name="T14" fmla="*/ 684 w 1291"/>
                <a:gd name="T15" fmla="*/ 762 h 1479"/>
                <a:gd name="T16" fmla="*/ 654 w 1291"/>
                <a:gd name="T17" fmla="*/ 718 h 1479"/>
                <a:gd name="T18" fmla="*/ 631 w 1291"/>
                <a:gd name="T19" fmla="*/ 716 h 1479"/>
                <a:gd name="T20" fmla="*/ 629 w 1291"/>
                <a:gd name="T21" fmla="*/ 737 h 1479"/>
                <a:gd name="T22" fmla="*/ 659 w 1291"/>
                <a:gd name="T23" fmla="*/ 773 h 1479"/>
                <a:gd name="T24" fmla="*/ 638 w 1291"/>
                <a:gd name="T25" fmla="*/ 781 h 1479"/>
                <a:gd name="T26" fmla="*/ 603 w 1291"/>
                <a:gd name="T27" fmla="*/ 769 h 1479"/>
                <a:gd name="T28" fmla="*/ 594 w 1291"/>
                <a:gd name="T29" fmla="*/ 781 h 1479"/>
                <a:gd name="T30" fmla="*/ 384 w 1291"/>
                <a:gd name="T31" fmla="*/ 1156 h 1479"/>
                <a:gd name="T32" fmla="*/ 99 w 1291"/>
                <a:gd name="T33" fmla="*/ 1450 h 1479"/>
                <a:gd name="T34" fmla="*/ 22 w 1291"/>
                <a:gd name="T35" fmla="*/ 1290 h 1479"/>
                <a:gd name="T36" fmla="*/ 0 w 1291"/>
                <a:gd name="T37" fmla="*/ 1258 h 1479"/>
                <a:gd name="T38" fmla="*/ 26 w 1291"/>
                <a:gd name="T39" fmla="*/ 1227 h 1479"/>
                <a:gd name="T40" fmla="*/ 84 w 1291"/>
                <a:gd name="T41" fmla="*/ 1179 h 1479"/>
                <a:gd name="T42" fmla="*/ 158 w 1291"/>
                <a:gd name="T43" fmla="*/ 1112 h 1479"/>
                <a:gd name="T44" fmla="*/ 262 w 1291"/>
                <a:gd name="T45" fmla="*/ 1008 h 1479"/>
                <a:gd name="T46" fmla="*/ 362 w 1291"/>
                <a:gd name="T47" fmla="*/ 905 h 1479"/>
                <a:gd name="T48" fmla="*/ 447 w 1291"/>
                <a:gd name="T49" fmla="*/ 810 h 1479"/>
                <a:gd name="T50" fmla="*/ 492 w 1291"/>
                <a:gd name="T51" fmla="*/ 756 h 1479"/>
                <a:gd name="T52" fmla="*/ 518 w 1291"/>
                <a:gd name="T53" fmla="*/ 703 h 1479"/>
                <a:gd name="T54" fmla="*/ 566 w 1291"/>
                <a:gd name="T55" fmla="*/ 665 h 1479"/>
                <a:gd name="T56" fmla="*/ 605 w 1291"/>
                <a:gd name="T57" fmla="*/ 646 h 1479"/>
                <a:gd name="T58" fmla="*/ 644 w 1291"/>
                <a:gd name="T59" fmla="*/ 603 h 1479"/>
                <a:gd name="T60" fmla="*/ 652 w 1291"/>
                <a:gd name="T61" fmla="*/ 594 h 1479"/>
                <a:gd name="T62" fmla="*/ 694 w 1291"/>
                <a:gd name="T63" fmla="*/ 551 h 1479"/>
                <a:gd name="T64" fmla="*/ 761 w 1291"/>
                <a:gd name="T65" fmla="*/ 474 h 1479"/>
                <a:gd name="T66" fmla="*/ 803 w 1291"/>
                <a:gd name="T67" fmla="*/ 408 h 1479"/>
                <a:gd name="T68" fmla="*/ 845 w 1291"/>
                <a:gd name="T69" fmla="*/ 333 h 1479"/>
                <a:gd name="T70" fmla="*/ 881 w 1291"/>
                <a:gd name="T71" fmla="*/ 282 h 1479"/>
                <a:gd name="T72" fmla="*/ 904 w 1291"/>
                <a:gd name="T73" fmla="*/ 248 h 1479"/>
                <a:gd name="T74" fmla="*/ 935 w 1291"/>
                <a:gd name="T75" fmla="*/ 185 h 1479"/>
                <a:gd name="T76" fmla="*/ 951 w 1291"/>
                <a:gd name="T77" fmla="*/ 163 h 1479"/>
                <a:gd name="T78" fmla="*/ 977 w 1291"/>
                <a:gd name="T79" fmla="*/ 149 h 1479"/>
                <a:gd name="T80" fmla="*/ 1006 w 1291"/>
                <a:gd name="T81" fmla="*/ 134 h 1479"/>
                <a:gd name="T82" fmla="*/ 1013 w 1291"/>
                <a:gd name="T83" fmla="*/ 124 h 1479"/>
                <a:gd name="T84" fmla="*/ 970 w 1291"/>
                <a:gd name="T85" fmla="*/ 128 h 1479"/>
                <a:gd name="T86" fmla="*/ 918 w 1291"/>
                <a:gd name="T87" fmla="*/ 149 h 1479"/>
                <a:gd name="T88" fmla="*/ 897 w 1291"/>
                <a:gd name="T89" fmla="*/ 200 h 1479"/>
                <a:gd name="T90" fmla="*/ 876 w 1291"/>
                <a:gd name="T91" fmla="*/ 115 h 1479"/>
                <a:gd name="T92" fmla="*/ 875 w 1291"/>
                <a:gd name="T93" fmla="*/ 22 h 1479"/>
                <a:gd name="T94" fmla="*/ 870 w 1291"/>
                <a:gd name="T95" fmla="*/ 13 h 1479"/>
                <a:gd name="T96" fmla="*/ 907 w 1291"/>
                <a:gd name="T97" fmla="*/ 17 h 1479"/>
                <a:gd name="T98" fmla="*/ 933 w 1291"/>
                <a:gd name="T99" fmla="*/ 45 h 1479"/>
                <a:gd name="T100" fmla="*/ 971 w 1291"/>
                <a:gd name="T101" fmla="*/ 64 h 1479"/>
                <a:gd name="T102" fmla="*/ 1011 w 1291"/>
                <a:gd name="T103" fmla="*/ 36 h 1479"/>
                <a:gd name="T104" fmla="*/ 1023 w 1291"/>
                <a:gd name="T105" fmla="*/ 20 h 1479"/>
                <a:gd name="T106" fmla="*/ 1045 w 1291"/>
                <a:gd name="T107" fmla="*/ 15 h 1479"/>
                <a:gd name="T108" fmla="*/ 1101 w 1291"/>
                <a:gd name="T109" fmla="*/ 17 h 1479"/>
                <a:gd name="T110" fmla="*/ 1217 w 1291"/>
                <a:gd name="T111" fmla="*/ 3 h 1479"/>
                <a:gd name="T112" fmla="*/ 1267 w 1291"/>
                <a:gd name="T113" fmla="*/ 0 h 1479"/>
                <a:gd name="T114" fmla="*/ 1285 w 1291"/>
                <a:gd name="T115" fmla="*/ 44 h 1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91" h="1479">
                  <a:moveTo>
                    <a:pt x="1291" y="80"/>
                  </a:moveTo>
                  <a:lnTo>
                    <a:pt x="1287" y="95"/>
                  </a:lnTo>
                  <a:lnTo>
                    <a:pt x="1266" y="118"/>
                  </a:lnTo>
                  <a:lnTo>
                    <a:pt x="1245" y="140"/>
                  </a:lnTo>
                  <a:lnTo>
                    <a:pt x="1224" y="162"/>
                  </a:lnTo>
                  <a:lnTo>
                    <a:pt x="1204" y="184"/>
                  </a:lnTo>
                  <a:lnTo>
                    <a:pt x="1194" y="195"/>
                  </a:lnTo>
                  <a:lnTo>
                    <a:pt x="1186" y="207"/>
                  </a:lnTo>
                  <a:lnTo>
                    <a:pt x="1179" y="219"/>
                  </a:lnTo>
                  <a:lnTo>
                    <a:pt x="1172" y="232"/>
                  </a:lnTo>
                  <a:lnTo>
                    <a:pt x="1168" y="245"/>
                  </a:lnTo>
                  <a:lnTo>
                    <a:pt x="1164" y="260"/>
                  </a:lnTo>
                  <a:lnTo>
                    <a:pt x="1161" y="276"/>
                  </a:lnTo>
                  <a:lnTo>
                    <a:pt x="1161" y="292"/>
                  </a:lnTo>
                  <a:lnTo>
                    <a:pt x="1161" y="362"/>
                  </a:lnTo>
                  <a:lnTo>
                    <a:pt x="1141" y="368"/>
                  </a:lnTo>
                  <a:lnTo>
                    <a:pt x="1125" y="375"/>
                  </a:lnTo>
                  <a:lnTo>
                    <a:pt x="1106" y="384"/>
                  </a:lnTo>
                  <a:lnTo>
                    <a:pt x="1090" y="394"/>
                  </a:lnTo>
                  <a:lnTo>
                    <a:pt x="1073" y="404"/>
                  </a:lnTo>
                  <a:lnTo>
                    <a:pt x="1056" y="416"/>
                  </a:lnTo>
                  <a:lnTo>
                    <a:pt x="1039" y="426"/>
                  </a:lnTo>
                  <a:lnTo>
                    <a:pt x="1023" y="436"/>
                  </a:lnTo>
                  <a:lnTo>
                    <a:pt x="1020" y="433"/>
                  </a:lnTo>
                  <a:lnTo>
                    <a:pt x="1016" y="441"/>
                  </a:lnTo>
                  <a:lnTo>
                    <a:pt x="1011" y="446"/>
                  </a:lnTo>
                  <a:lnTo>
                    <a:pt x="1004" y="452"/>
                  </a:lnTo>
                  <a:lnTo>
                    <a:pt x="997" y="457"/>
                  </a:lnTo>
                  <a:lnTo>
                    <a:pt x="990" y="460"/>
                  </a:lnTo>
                  <a:lnTo>
                    <a:pt x="983" y="464"/>
                  </a:lnTo>
                  <a:lnTo>
                    <a:pt x="978" y="468"/>
                  </a:lnTo>
                  <a:lnTo>
                    <a:pt x="972" y="473"/>
                  </a:lnTo>
                  <a:lnTo>
                    <a:pt x="967" y="476"/>
                  </a:lnTo>
                  <a:lnTo>
                    <a:pt x="960" y="479"/>
                  </a:lnTo>
                  <a:lnTo>
                    <a:pt x="954" y="483"/>
                  </a:lnTo>
                  <a:lnTo>
                    <a:pt x="947" y="486"/>
                  </a:lnTo>
                  <a:lnTo>
                    <a:pt x="942" y="492"/>
                  </a:lnTo>
                  <a:lnTo>
                    <a:pt x="936" y="496"/>
                  </a:lnTo>
                  <a:lnTo>
                    <a:pt x="929" y="500"/>
                  </a:lnTo>
                  <a:lnTo>
                    <a:pt x="923" y="506"/>
                  </a:lnTo>
                  <a:lnTo>
                    <a:pt x="894" y="537"/>
                  </a:lnTo>
                  <a:lnTo>
                    <a:pt x="863" y="568"/>
                  </a:lnTo>
                  <a:lnTo>
                    <a:pt x="833" y="598"/>
                  </a:lnTo>
                  <a:lnTo>
                    <a:pt x="802" y="629"/>
                  </a:lnTo>
                  <a:lnTo>
                    <a:pt x="773" y="661"/>
                  </a:lnTo>
                  <a:lnTo>
                    <a:pt x="742" y="694"/>
                  </a:lnTo>
                  <a:lnTo>
                    <a:pt x="712" y="728"/>
                  </a:lnTo>
                  <a:lnTo>
                    <a:pt x="684" y="762"/>
                  </a:lnTo>
                  <a:lnTo>
                    <a:pt x="679" y="756"/>
                  </a:lnTo>
                  <a:lnTo>
                    <a:pt x="673" y="748"/>
                  </a:lnTo>
                  <a:lnTo>
                    <a:pt x="669" y="740"/>
                  </a:lnTo>
                  <a:lnTo>
                    <a:pt x="665" y="731"/>
                  </a:lnTo>
                  <a:lnTo>
                    <a:pt x="661" y="724"/>
                  </a:lnTo>
                  <a:lnTo>
                    <a:pt x="654" y="718"/>
                  </a:lnTo>
                  <a:lnTo>
                    <a:pt x="651" y="715"/>
                  </a:lnTo>
                  <a:lnTo>
                    <a:pt x="647" y="713"/>
                  </a:lnTo>
                  <a:lnTo>
                    <a:pt x="641" y="712"/>
                  </a:lnTo>
                  <a:lnTo>
                    <a:pt x="637" y="712"/>
                  </a:lnTo>
                  <a:lnTo>
                    <a:pt x="634" y="715"/>
                  </a:lnTo>
                  <a:lnTo>
                    <a:pt x="631" y="716"/>
                  </a:lnTo>
                  <a:lnTo>
                    <a:pt x="629" y="719"/>
                  </a:lnTo>
                  <a:lnTo>
                    <a:pt x="627" y="724"/>
                  </a:lnTo>
                  <a:lnTo>
                    <a:pt x="626" y="727"/>
                  </a:lnTo>
                  <a:lnTo>
                    <a:pt x="626" y="729"/>
                  </a:lnTo>
                  <a:lnTo>
                    <a:pt x="627" y="734"/>
                  </a:lnTo>
                  <a:lnTo>
                    <a:pt x="629" y="737"/>
                  </a:lnTo>
                  <a:lnTo>
                    <a:pt x="634" y="743"/>
                  </a:lnTo>
                  <a:lnTo>
                    <a:pt x="640" y="748"/>
                  </a:lnTo>
                  <a:lnTo>
                    <a:pt x="645" y="754"/>
                  </a:lnTo>
                  <a:lnTo>
                    <a:pt x="650" y="760"/>
                  </a:lnTo>
                  <a:lnTo>
                    <a:pt x="655" y="766"/>
                  </a:lnTo>
                  <a:lnTo>
                    <a:pt x="659" y="773"/>
                  </a:lnTo>
                  <a:lnTo>
                    <a:pt x="662" y="779"/>
                  </a:lnTo>
                  <a:lnTo>
                    <a:pt x="665" y="786"/>
                  </a:lnTo>
                  <a:lnTo>
                    <a:pt x="655" y="798"/>
                  </a:lnTo>
                  <a:lnTo>
                    <a:pt x="650" y="792"/>
                  </a:lnTo>
                  <a:lnTo>
                    <a:pt x="644" y="786"/>
                  </a:lnTo>
                  <a:lnTo>
                    <a:pt x="638" y="781"/>
                  </a:lnTo>
                  <a:lnTo>
                    <a:pt x="633" y="776"/>
                  </a:lnTo>
                  <a:lnTo>
                    <a:pt x="627" y="773"/>
                  </a:lnTo>
                  <a:lnTo>
                    <a:pt x="620" y="770"/>
                  </a:lnTo>
                  <a:lnTo>
                    <a:pt x="613" y="767"/>
                  </a:lnTo>
                  <a:lnTo>
                    <a:pt x="605" y="767"/>
                  </a:lnTo>
                  <a:lnTo>
                    <a:pt x="603" y="769"/>
                  </a:lnTo>
                  <a:lnTo>
                    <a:pt x="601" y="770"/>
                  </a:lnTo>
                  <a:lnTo>
                    <a:pt x="599" y="773"/>
                  </a:lnTo>
                  <a:lnTo>
                    <a:pt x="596" y="775"/>
                  </a:lnTo>
                  <a:lnTo>
                    <a:pt x="595" y="776"/>
                  </a:lnTo>
                  <a:lnTo>
                    <a:pt x="594" y="779"/>
                  </a:lnTo>
                  <a:lnTo>
                    <a:pt x="594" y="781"/>
                  </a:lnTo>
                  <a:lnTo>
                    <a:pt x="594" y="783"/>
                  </a:lnTo>
                  <a:lnTo>
                    <a:pt x="638" y="820"/>
                  </a:lnTo>
                  <a:lnTo>
                    <a:pt x="575" y="905"/>
                  </a:lnTo>
                  <a:lnTo>
                    <a:pt x="513" y="989"/>
                  </a:lnTo>
                  <a:lnTo>
                    <a:pt x="448" y="1072"/>
                  </a:lnTo>
                  <a:lnTo>
                    <a:pt x="384" y="1156"/>
                  </a:lnTo>
                  <a:lnTo>
                    <a:pt x="318" y="1237"/>
                  </a:lnTo>
                  <a:lnTo>
                    <a:pt x="251" y="1319"/>
                  </a:lnTo>
                  <a:lnTo>
                    <a:pt x="181" y="1399"/>
                  </a:lnTo>
                  <a:lnTo>
                    <a:pt x="112" y="1479"/>
                  </a:lnTo>
                  <a:lnTo>
                    <a:pt x="106" y="1479"/>
                  </a:lnTo>
                  <a:lnTo>
                    <a:pt x="99" y="1450"/>
                  </a:lnTo>
                  <a:lnTo>
                    <a:pt x="89" y="1423"/>
                  </a:lnTo>
                  <a:lnTo>
                    <a:pt x="78" y="1395"/>
                  </a:lnTo>
                  <a:lnTo>
                    <a:pt x="67" y="1369"/>
                  </a:lnTo>
                  <a:lnTo>
                    <a:pt x="53" y="1341"/>
                  </a:lnTo>
                  <a:lnTo>
                    <a:pt x="38" y="1316"/>
                  </a:lnTo>
                  <a:lnTo>
                    <a:pt x="22" y="1290"/>
                  </a:lnTo>
                  <a:lnTo>
                    <a:pt x="5" y="1265"/>
                  </a:lnTo>
                  <a:lnTo>
                    <a:pt x="4" y="1263"/>
                  </a:lnTo>
                  <a:lnTo>
                    <a:pt x="3" y="1262"/>
                  </a:lnTo>
                  <a:lnTo>
                    <a:pt x="1" y="1261"/>
                  </a:lnTo>
                  <a:lnTo>
                    <a:pt x="0" y="1259"/>
                  </a:lnTo>
                  <a:lnTo>
                    <a:pt x="0" y="1258"/>
                  </a:lnTo>
                  <a:lnTo>
                    <a:pt x="0" y="1255"/>
                  </a:lnTo>
                  <a:lnTo>
                    <a:pt x="0" y="1253"/>
                  </a:lnTo>
                  <a:lnTo>
                    <a:pt x="0" y="1252"/>
                  </a:lnTo>
                  <a:lnTo>
                    <a:pt x="7" y="1242"/>
                  </a:lnTo>
                  <a:lnTo>
                    <a:pt x="17" y="1234"/>
                  </a:lnTo>
                  <a:lnTo>
                    <a:pt x="26" y="1227"/>
                  </a:lnTo>
                  <a:lnTo>
                    <a:pt x="36" y="1221"/>
                  </a:lnTo>
                  <a:lnTo>
                    <a:pt x="46" y="1215"/>
                  </a:lnTo>
                  <a:lnTo>
                    <a:pt x="54" y="1207"/>
                  </a:lnTo>
                  <a:lnTo>
                    <a:pt x="63" y="1198"/>
                  </a:lnTo>
                  <a:lnTo>
                    <a:pt x="70" y="1188"/>
                  </a:lnTo>
                  <a:lnTo>
                    <a:pt x="84" y="1179"/>
                  </a:lnTo>
                  <a:lnTo>
                    <a:pt x="96" y="1170"/>
                  </a:lnTo>
                  <a:lnTo>
                    <a:pt x="109" y="1160"/>
                  </a:lnTo>
                  <a:lnTo>
                    <a:pt x="121" y="1148"/>
                  </a:lnTo>
                  <a:lnTo>
                    <a:pt x="134" y="1137"/>
                  </a:lnTo>
                  <a:lnTo>
                    <a:pt x="145" y="1123"/>
                  </a:lnTo>
                  <a:lnTo>
                    <a:pt x="158" y="1112"/>
                  </a:lnTo>
                  <a:lnTo>
                    <a:pt x="170" y="1102"/>
                  </a:lnTo>
                  <a:lnTo>
                    <a:pt x="187" y="1083"/>
                  </a:lnTo>
                  <a:lnTo>
                    <a:pt x="205" y="1064"/>
                  </a:lnTo>
                  <a:lnTo>
                    <a:pt x="225" y="1045"/>
                  </a:lnTo>
                  <a:lnTo>
                    <a:pt x="243" y="1026"/>
                  </a:lnTo>
                  <a:lnTo>
                    <a:pt x="262" y="1008"/>
                  </a:lnTo>
                  <a:lnTo>
                    <a:pt x="281" y="989"/>
                  </a:lnTo>
                  <a:lnTo>
                    <a:pt x="297" y="972"/>
                  </a:lnTo>
                  <a:lnTo>
                    <a:pt x="314" y="954"/>
                  </a:lnTo>
                  <a:lnTo>
                    <a:pt x="330" y="938"/>
                  </a:lnTo>
                  <a:lnTo>
                    <a:pt x="345" y="921"/>
                  </a:lnTo>
                  <a:lnTo>
                    <a:pt x="362" y="905"/>
                  </a:lnTo>
                  <a:lnTo>
                    <a:pt x="377" y="887"/>
                  </a:lnTo>
                  <a:lnTo>
                    <a:pt x="392" y="870"/>
                  </a:lnTo>
                  <a:lnTo>
                    <a:pt x="408" y="852"/>
                  </a:lnTo>
                  <a:lnTo>
                    <a:pt x="425" y="835"/>
                  </a:lnTo>
                  <a:lnTo>
                    <a:pt x="439" y="817"/>
                  </a:lnTo>
                  <a:lnTo>
                    <a:pt x="447" y="810"/>
                  </a:lnTo>
                  <a:lnTo>
                    <a:pt x="455" y="801"/>
                  </a:lnTo>
                  <a:lnTo>
                    <a:pt x="464" y="791"/>
                  </a:lnTo>
                  <a:lnTo>
                    <a:pt x="473" y="782"/>
                  </a:lnTo>
                  <a:lnTo>
                    <a:pt x="482" y="772"/>
                  </a:lnTo>
                  <a:lnTo>
                    <a:pt x="489" y="760"/>
                  </a:lnTo>
                  <a:lnTo>
                    <a:pt x="492" y="756"/>
                  </a:lnTo>
                  <a:lnTo>
                    <a:pt x="493" y="750"/>
                  </a:lnTo>
                  <a:lnTo>
                    <a:pt x="494" y="743"/>
                  </a:lnTo>
                  <a:lnTo>
                    <a:pt x="494" y="737"/>
                  </a:lnTo>
                  <a:lnTo>
                    <a:pt x="503" y="727"/>
                  </a:lnTo>
                  <a:lnTo>
                    <a:pt x="510" y="715"/>
                  </a:lnTo>
                  <a:lnTo>
                    <a:pt x="518" y="703"/>
                  </a:lnTo>
                  <a:lnTo>
                    <a:pt x="527" y="693"/>
                  </a:lnTo>
                  <a:lnTo>
                    <a:pt x="536" y="683"/>
                  </a:lnTo>
                  <a:lnTo>
                    <a:pt x="548" y="674"/>
                  </a:lnTo>
                  <a:lnTo>
                    <a:pt x="553" y="670"/>
                  </a:lnTo>
                  <a:lnTo>
                    <a:pt x="559" y="668"/>
                  </a:lnTo>
                  <a:lnTo>
                    <a:pt x="566" y="665"/>
                  </a:lnTo>
                  <a:lnTo>
                    <a:pt x="573" y="664"/>
                  </a:lnTo>
                  <a:lnTo>
                    <a:pt x="580" y="664"/>
                  </a:lnTo>
                  <a:lnTo>
                    <a:pt x="585" y="662"/>
                  </a:lnTo>
                  <a:lnTo>
                    <a:pt x="591" y="659"/>
                  </a:lnTo>
                  <a:lnTo>
                    <a:pt x="596" y="655"/>
                  </a:lnTo>
                  <a:lnTo>
                    <a:pt x="605" y="646"/>
                  </a:lnTo>
                  <a:lnTo>
                    <a:pt x="613" y="636"/>
                  </a:lnTo>
                  <a:lnTo>
                    <a:pt x="622" y="626"/>
                  </a:lnTo>
                  <a:lnTo>
                    <a:pt x="630" y="614"/>
                  </a:lnTo>
                  <a:lnTo>
                    <a:pt x="634" y="610"/>
                  </a:lnTo>
                  <a:lnTo>
                    <a:pt x="638" y="607"/>
                  </a:lnTo>
                  <a:lnTo>
                    <a:pt x="644" y="603"/>
                  </a:lnTo>
                  <a:lnTo>
                    <a:pt x="650" y="601"/>
                  </a:lnTo>
                  <a:lnTo>
                    <a:pt x="650" y="598"/>
                  </a:lnTo>
                  <a:lnTo>
                    <a:pt x="650" y="597"/>
                  </a:lnTo>
                  <a:lnTo>
                    <a:pt x="650" y="595"/>
                  </a:lnTo>
                  <a:lnTo>
                    <a:pt x="651" y="594"/>
                  </a:lnTo>
                  <a:lnTo>
                    <a:pt x="652" y="594"/>
                  </a:lnTo>
                  <a:lnTo>
                    <a:pt x="655" y="594"/>
                  </a:lnTo>
                  <a:lnTo>
                    <a:pt x="657" y="592"/>
                  </a:lnTo>
                  <a:lnTo>
                    <a:pt x="658" y="592"/>
                  </a:lnTo>
                  <a:lnTo>
                    <a:pt x="669" y="578"/>
                  </a:lnTo>
                  <a:lnTo>
                    <a:pt x="682" y="565"/>
                  </a:lnTo>
                  <a:lnTo>
                    <a:pt x="694" y="551"/>
                  </a:lnTo>
                  <a:lnTo>
                    <a:pt x="707" y="538"/>
                  </a:lnTo>
                  <a:lnTo>
                    <a:pt x="721" y="525"/>
                  </a:lnTo>
                  <a:lnTo>
                    <a:pt x="732" y="512"/>
                  </a:lnTo>
                  <a:lnTo>
                    <a:pt x="743" y="499"/>
                  </a:lnTo>
                  <a:lnTo>
                    <a:pt x="753" y="484"/>
                  </a:lnTo>
                  <a:lnTo>
                    <a:pt x="761" y="474"/>
                  </a:lnTo>
                  <a:lnTo>
                    <a:pt x="768" y="462"/>
                  </a:lnTo>
                  <a:lnTo>
                    <a:pt x="775" y="452"/>
                  </a:lnTo>
                  <a:lnTo>
                    <a:pt x="781" y="441"/>
                  </a:lnTo>
                  <a:lnTo>
                    <a:pt x="788" y="429"/>
                  </a:lnTo>
                  <a:lnTo>
                    <a:pt x="795" y="419"/>
                  </a:lnTo>
                  <a:lnTo>
                    <a:pt x="803" y="408"/>
                  </a:lnTo>
                  <a:lnTo>
                    <a:pt x="812" y="400"/>
                  </a:lnTo>
                  <a:lnTo>
                    <a:pt x="819" y="387"/>
                  </a:lnTo>
                  <a:lnTo>
                    <a:pt x="824" y="372"/>
                  </a:lnTo>
                  <a:lnTo>
                    <a:pt x="831" y="359"/>
                  </a:lnTo>
                  <a:lnTo>
                    <a:pt x="838" y="346"/>
                  </a:lnTo>
                  <a:lnTo>
                    <a:pt x="845" y="333"/>
                  </a:lnTo>
                  <a:lnTo>
                    <a:pt x="854" y="321"/>
                  </a:lnTo>
                  <a:lnTo>
                    <a:pt x="863" y="309"/>
                  </a:lnTo>
                  <a:lnTo>
                    <a:pt x="873" y="298"/>
                  </a:lnTo>
                  <a:lnTo>
                    <a:pt x="876" y="292"/>
                  </a:lnTo>
                  <a:lnTo>
                    <a:pt x="877" y="286"/>
                  </a:lnTo>
                  <a:lnTo>
                    <a:pt x="881" y="282"/>
                  </a:lnTo>
                  <a:lnTo>
                    <a:pt x="884" y="277"/>
                  </a:lnTo>
                  <a:lnTo>
                    <a:pt x="888" y="273"/>
                  </a:lnTo>
                  <a:lnTo>
                    <a:pt x="893" y="268"/>
                  </a:lnTo>
                  <a:lnTo>
                    <a:pt x="897" y="264"/>
                  </a:lnTo>
                  <a:lnTo>
                    <a:pt x="900" y="258"/>
                  </a:lnTo>
                  <a:lnTo>
                    <a:pt x="904" y="248"/>
                  </a:lnTo>
                  <a:lnTo>
                    <a:pt x="909" y="238"/>
                  </a:lnTo>
                  <a:lnTo>
                    <a:pt x="915" y="228"/>
                  </a:lnTo>
                  <a:lnTo>
                    <a:pt x="922" y="217"/>
                  </a:lnTo>
                  <a:lnTo>
                    <a:pt x="928" y="207"/>
                  </a:lnTo>
                  <a:lnTo>
                    <a:pt x="932" y="195"/>
                  </a:lnTo>
                  <a:lnTo>
                    <a:pt x="935" y="185"/>
                  </a:lnTo>
                  <a:lnTo>
                    <a:pt x="935" y="172"/>
                  </a:lnTo>
                  <a:lnTo>
                    <a:pt x="937" y="168"/>
                  </a:lnTo>
                  <a:lnTo>
                    <a:pt x="940" y="165"/>
                  </a:lnTo>
                  <a:lnTo>
                    <a:pt x="943" y="165"/>
                  </a:lnTo>
                  <a:lnTo>
                    <a:pt x="947" y="163"/>
                  </a:lnTo>
                  <a:lnTo>
                    <a:pt x="951" y="163"/>
                  </a:lnTo>
                  <a:lnTo>
                    <a:pt x="954" y="163"/>
                  </a:lnTo>
                  <a:lnTo>
                    <a:pt x="958" y="163"/>
                  </a:lnTo>
                  <a:lnTo>
                    <a:pt x="961" y="162"/>
                  </a:lnTo>
                  <a:lnTo>
                    <a:pt x="965" y="156"/>
                  </a:lnTo>
                  <a:lnTo>
                    <a:pt x="971" y="153"/>
                  </a:lnTo>
                  <a:lnTo>
                    <a:pt x="977" y="149"/>
                  </a:lnTo>
                  <a:lnTo>
                    <a:pt x="982" y="146"/>
                  </a:lnTo>
                  <a:lnTo>
                    <a:pt x="988" y="144"/>
                  </a:lnTo>
                  <a:lnTo>
                    <a:pt x="993" y="141"/>
                  </a:lnTo>
                  <a:lnTo>
                    <a:pt x="999" y="139"/>
                  </a:lnTo>
                  <a:lnTo>
                    <a:pt x="1004" y="136"/>
                  </a:lnTo>
                  <a:lnTo>
                    <a:pt x="1006" y="134"/>
                  </a:lnTo>
                  <a:lnTo>
                    <a:pt x="1007" y="133"/>
                  </a:lnTo>
                  <a:lnTo>
                    <a:pt x="1009" y="131"/>
                  </a:lnTo>
                  <a:lnTo>
                    <a:pt x="1010" y="130"/>
                  </a:lnTo>
                  <a:lnTo>
                    <a:pt x="1011" y="128"/>
                  </a:lnTo>
                  <a:lnTo>
                    <a:pt x="1011" y="127"/>
                  </a:lnTo>
                  <a:lnTo>
                    <a:pt x="1013" y="124"/>
                  </a:lnTo>
                  <a:lnTo>
                    <a:pt x="1011" y="123"/>
                  </a:lnTo>
                  <a:lnTo>
                    <a:pt x="1006" y="117"/>
                  </a:lnTo>
                  <a:lnTo>
                    <a:pt x="997" y="120"/>
                  </a:lnTo>
                  <a:lnTo>
                    <a:pt x="988" y="123"/>
                  </a:lnTo>
                  <a:lnTo>
                    <a:pt x="979" y="125"/>
                  </a:lnTo>
                  <a:lnTo>
                    <a:pt x="970" y="128"/>
                  </a:lnTo>
                  <a:lnTo>
                    <a:pt x="961" y="133"/>
                  </a:lnTo>
                  <a:lnTo>
                    <a:pt x="951" y="134"/>
                  </a:lnTo>
                  <a:lnTo>
                    <a:pt x="942" y="137"/>
                  </a:lnTo>
                  <a:lnTo>
                    <a:pt x="932" y="139"/>
                  </a:lnTo>
                  <a:lnTo>
                    <a:pt x="923" y="143"/>
                  </a:lnTo>
                  <a:lnTo>
                    <a:pt x="918" y="149"/>
                  </a:lnTo>
                  <a:lnTo>
                    <a:pt x="912" y="158"/>
                  </a:lnTo>
                  <a:lnTo>
                    <a:pt x="909" y="165"/>
                  </a:lnTo>
                  <a:lnTo>
                    <a:pt x="907" y="174"/>
                  </a:lnTo>
                  <a:lnTo>
                    <a:pt x="904" y="182"/>
                  </a:lnTo>
                  <a:lnTo>
                    <a:pt x="901" y="191"/>
                  </a:lnTo>
                  <a:lnTo>
                    <a:pt x="897" y="200"/>
                  </a:lnTo>
                  <a:lnTo>
                    <a:pt x="893" y="191"/>
                  </a:lnTo>
                  <a:lnTo>
                    <a:pt x="888" y="181"/>
                  </a:lnTo>
                  <a:lnTo>
                    <a:pt x="884" y="171"/>
                  </a:lnTo>
                  <a:lnTo>
                    <a:pt x="881" y="159"/>
                  </a:lnTo>
                  <a:lnTo>
                    <a:pt x="877" y="137"/>
                  </a:lnTo>
                  <a:lnTo>
                    <a:pt x="876" y="115"/>
                  </a:lnTo>
                  <a:lnTo>
                    <a:pt x="875" y="92"/>
                  </a:lnTo>
                  <a:lnTo>
                    <a:pt x="875" y="70"/>
                  </a:lnTo>
                  <a:lnTo>
                    <a:pt x="876" y="47"/>
                  </a:lnTo>
                  <a:lnTo>
                    <a:pt x="876" y="25"/>
                  </a:lnTo>
                  <a:lnTo>
                    <a:pt x="875" y="23"/>
                  </a:lnTo>
                  <a:lnTo>
                    <a:pt x="875" y="22"/>
                  </a:lnTo>
                  <a:lnTo>
                    <a:pt x="873" y="20"/>
                  </a:lnTo>
                  <a:lnTo>
                    <a:pt x="872" y="19"/>
                  </a:lnTo>
                  <a:lnTo>
                    <a:pt x="870" y="19"/>
                  </a:lnTo>
                  <a:lnTo>
                    <a:pt x="870" y="17"/>
                  </a:lnTo>
                  <a:lnTo>
                    <a:pt x="870" y="15"/>
                  </a:lnTo>
                  <a:lnTo>
                    <a:pt x="870" y="13"/>
                  </a:lnTo>
                  <a:lnTo>
                    <a:pt x="877" y="12"/>
                  </a:lnTo>
                  <a:lnTo>
                    <a:pt x="883" y="10"/>
                  </a:lnTo>
                  <a:lnTo>
                    <a:pt x="888" y="12"/>
                  </a:lnTo>
                  <a:lnTo>
                    <a:pt x="895" y="13"/>
                  </a:lnTo>
                  <a:lnTo>
                    <a:pt x="901" y="16"/>
                  </a:lnTo>
                  <a:lnTo>
                    <a:pt x="907" y="17"/>
                  </a:lnTo>
                  <a:lnTo>
                    <a:pt x="912" y="19"/>
                  </a:lnTo>
                  <a:lnTo>
                    <a:pt x="918" y="19"/>
                  </a:lnTo>
                  <a:lnTo>
                    <a:pt x="923" y="25"/>
                  </a:lnTo>
                  <a:lnTo>
                    <a:pt x="928" y="31"/>
                  </a:lnTo>
                  <a:lnTo>
                    <a:pt x="930" y="38"/>
                  </a:lnTo>
                  <a:lnTo>
                    <a:pt x="933" y="45"/>
                  </a:lnTo>
                  <a:lnTo>
                    <a:pt x="937" y="51"/>
                  </a:lnTo>
                  <a:lnTo>
                    <a:pt x="942" y="57"/>
                  </a:lnTo>
                  <a:lnTo>
                    <a:pt x="946" y="63"/>
                  </a:lnTo>
                  <a:lnTo>
                    <a:pt x="953" y="66"/>
                  </a:lnTo>
                  <a:lnTo>
                    <a:pt x="963" y="66"/>
                  </a:lnTo>
                  <a:lnTo>
                    <a:pt x="971" y="64"/>
                  </a:lnTo>
                  <a:lnTo>
                    <a:pt x="978" y="58"/>
                  </a:lnTo>
                  <a:lnTo>
                    <a:pt x="983" y="54"/>
                  </a:lnTo>
                  <a:lnTo>
                    <a:pt x="989" y="48"/>
                  </a:lnTo>
                  <a:lnTo>
                    <a:pt x="996" y="42"/>
                  </a:lnTo>
                  <a:lnTo>
                    <a:pt x="1003" y="38"/>
                  </a:lnTo>
                  <a:lnTo>
                    <a:pt x="1011" y="36"/>
                  </a:lnTo>
                  <a:lnTo>
                    <a:pt x="1013" y="34"/>
                  </a:lnTo>
                  <a:lnTo>
                    <a:pt x="1016" y="31"/>
                  </a:lnTo>
                  <a:lnTo>
                    <a:pt x="1017" y="28"/>
                  </a:lnTo>
                  <a:lnTo>
                    <a:pt x="1018" y="25"/>
                  </a:lnTo>
                  <a:lnTo>
                    <a:pt x="1020" y="22"/>
                  </a:lnTo>
                  <a:lnTo>
                    <a:pt x="1023" y="20"/>
                  </a:lnTo>
                  <a:lnTo>
                    <a:pt x="1024" y="19"/>
                  </a:lnTo>
                  <a:lnTo>
                    <a:pt x="1028" y="19"/>
                  </a:lnTo>
                  <a:lnTo>
                    <a:pt x="1031" y="19"/>
                  </a:lnTo>
                  <a:lnTo>
                    <a:pt x="1035" y="17"/>
                  </a:lnTo>
                  <a:lnTo>
                    <a:pt x="1039" y="16"/>
                  </a:lnTo>
                  <a:lnTo>
                    <a:pt x="1045" y="15"/>
                  </a:lnTo>
                  <a:lnTo>
                    <a:pt x="1051" y="13"/>
                  </a:lnTo>
                  <a:lnTo>
                    <a:pt x="1055" y="15"/>
                  </a:lnTo>
                  <a:lnTo>
                    <a:pt x="1059" y="17"/>
                  </a:lnTo>
                  <a:lnTo>
                    <a:pt x="1062" y="22"/>
                  </a:lnTo>
                  <a:lnTo>
                    <a:pt x="1081" y="19"/>
                  </a:lnTo>
                  <a:lnTo>
                    <a:pt x="1101" y="17"/>
                  </a:lnTo>
                  <a:lnTo>
                    <a:pt x="1120" y="16"/>
                  </a:lnTo>
                  <a:lnTo>
                    <a:pt x="1140" y="16"/>
                  </a:lnTo>
                  <a:lnTo>
                    <a:pt x="1160" y="15"/>
                  </a:lnTo>
                  <a:lnTo>
                    <a:pt x="1179" y="12"/>
                  </a:lnTo>
                  <a:lnTo>
                    <a:pt x="1197" y="9"/>
                  </a:lnTo>
                  <a:lnTo>
                    <a:pt x="1217" y="3"/>
                  </a:lnTo>
                  <a:lnTo>
                    <a:pt x="1225" y="3"/>
                  </a:lnTo>
                  <a:lnTo>
                    <a:pt x="1234" y="3"/>
                  </a:lnTo>
                  <a:lnTo>
                    <a:pt x="1242" y="1"/>
                  </a:lnTo>
                  <a:lnTo>
                    <a:pt x="1252" y="1"/>
                  </a:lnTo>
                  <a:lnTo>
                    <a:pt x="1259" y="0"/>
                  </a:lnTo>
                  <a:lnTo>
                    <a:pt x="1267" y="0"/>
                  </a:lnTo>
                  <a:lnTo>
                    <a:pt x="1274" y="1"/>
                  </a:lnTo>
                  <a:lnTo>
                    <a:pt x="1281" y="6"/>
                  </a:lnTo>
                  <a:lnTo>
                    <a:pt x="1283" y="15"/>
                  </a:lnTo>
                  <a:lnTo>
                    <a:pt x="1283" y="25"/>
                  </a:lnTo>
                  <a:lnTo>
                    <a:pt x="1284" y="34"/>
                  </a:lnTo>
                  <a:lnTo>
                    <a:pt x="1285" y="44"/>
                  </a:lnTo>
                  <a:lnTo>
                    <a:pt x="1285" y="52"/>
                  </a:lnTo>
                  <a:lnTo>
                    <a:pt x="1287" y="63"/>
                  </a:lnTo>
                  <a:lnTo>
                    <a:pt x="1290" y="71"/>
                  </a:lnTo>
                  <a:lnTo>
                    <a:pt x="1291" y="80"/>
                  </a:lnTo>
                  <a:close/>
                </a:path>
              </a:pathLst>
            </a:custGeom>
            <a:solidFill>
              <a:srgbClr val="D9D9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21" name="Freeform 57"/>
            <p:cNvSpPr>
              <a:spLocks/>
            </p:cNvSpPr>
            <p:nvPr/>
          </p:nvSpPr>
          <p:spPr bwMode="auto">
            <a:xfrm>
              <a:off x="5180" y="2070"/>
              <a:ext cx="23" cy="27"/>
            </a:xfrm>
            <a:custGeom>
              <a:avLst/>
              <a:gdLst>
                <a:gd name="T0" fmla="*/ 42 w 45"/>
                <a:gd name="T1" fmla="*/ 23 h 54"/>
                <a:gd name="T2" fmla="*/ 45 w 45"/>
                <a:gd name="T3" fmla="*/ 31 h 54"/>
                <a:gd name="T4" fmla="*/ 44 w 45"/>
                <a:gd name="T5" fmla="*/ 35 h 54"/>
                <a:gd name="T6" fmla="*/ 42 w 45"/>
                <a:gd name="T7" fmla="*/ 39 h 54"/>
                <a:gd name="T8" fmla="*/ 39 w 45"/>
                <a:gd name="T9" fmla="*/ 42 h 54"/>
                <a:gd name="T10" fmla="*/ 35 w 45"/>
                <a:gd name="T11" fmla="*/ 45 h 54"/>
                <a:gd name="T12" fmla="*/ 31 w 45"/>
                <a:gd name="T13" fmla="*/ 47 h 54"/>
                <a:gd name="T14" fmla="*/ 27 w 45"/>
                <a:gd name="T15" fmla="*/ 50 h 54"/>
                <a:gd name="T16" fmla="*/ 24 w 45"/>
                <a:gd name="T17" fmla="*/ 54 h 54"/>
                <a:gd name="T18" fmla="*/ 20 w 45"/>
                <a:gd name="T19" fmla="*/ 53 h 54"/>
                <a:gd name="T20" fmla="*/ 17 w 45"/>
                <a:gd name="T21" fmla="*/ 50 h 54"/>
                <a:gd name="T22" fmla="*/ 13 w 45"/>
                <a:gd name="T23" fmla="*/ 48 h 54"/>
                <a:gd name="T24" fmla="*/ 10 w 45"/>
                <a:gd name="T25" fmla="*/ 45 h 54"/>
                <a:gd name="T26" fmla="*/ 7 w 45"/>
                <a:gd name="T27" fmla="*/ 42 h 54"/>
                <a:gd name="T28" fmla="*/ 5 w 45"/>
                <a:gd name="T29" fmla="*/ 39 h 54"/>
                <a:gd name="T30" fmla="*/ 2 w 45"/>
                <a:gd name="T31" fmla="*/ 37 h 54"/>
                <a:gd name="T32" fmla="*/ 0 w 45"/>
                <a:gd name="T33" fmla="*/ 32 h 54"/>
                <a:gd name="T34" fmla="*/ 0 w 45"/>
                <a:gd name="T35" fmla="*/ 26 h 54"/>
                <a:gd name="T36" fmla="*/ 0 w 45"/>
                <a:gd name="T37" fmla="*/ 22 h 54"/>
                <a:gd name="T38" fmla="*/ 0 w 45"/>
                <a:gd name="T39" fmla="*/ 16 h 54"/>
                <a:gd name="T40" fmla="*/ 3 w 45"/>
                <a:gd name="T41" fmla="*/ 12 h 54"/>
                <a:gd name="T42" fmla="*/ 5 w 45"/>
                <a:gd name="T43" fmla="*/ 7 h 54"/>
                <a:gd name="T44" fmla="*/ 9 w 45"/>
                <a:gd name="T45" fmla="*/ 4 h 54"/>
                <a:gd name="T46" fmla="*/ 12 w 45"/>
                <a:gd name="T47" fmla="*/ 2 h 54"/>
                <a:gd name="T48" fmla="*/ 17 w 45"/>
                <a:gd name="T49" fmla="*/ 2 h 54"/>
                <a:gd name="T50" fmla="*/ 21 w 45"/>
                <a:gd name="T51" fmla="*/ 0 h 54"/>
                <a:gd name="T52" fmla="*/ 25 w 45"/>
                <a:gd name="T53" fmla="*/ 2 h 54"/>
                <a:gd name="T54" fmla="*/ 30 w 45"/>
                <a:gd name="T55" fmla="*/ 3 h 54"/>
                <a:gd name="T56" fmla="*/ 34 w 45"/>
                <a:gd name="T57" fmla="*/ 7 h 54"/>
                <a:gd name="T58" fmla="*/ 37 w 45"/>
                <a:gd name="T59" fmla="*/ 10 h 54"/>
                <a:gd name="T60" fmla="*/ 39 w 45"/>
                <a:gd name="T61" fmla="*/ 15 h 54"/>
                <a:gd name="T62" fmla="*/ 41 w 45"/>
                <a:gd name="T63" fmla="*/ 19 h 54"/>
                <a:gd name="T64" fmla="*/ 42 w 45"/>
                <a:gd name="T65"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 h="54">
                  <a:moveTo>
                    <a:pt x="42" y="23"/>
                  </a:moveTo>
                  <a:lnTo>
                    <a:pt x="45" y="31"/>
                  </a:lnTo>
                  <a:lnTo>
                    <a:pt x="44" y="35"/>
                  </a:lnTo>
                  <a:lnTo>
                    <a:pt x="42" y="39"/>
                  </a:lnTo>
                  <a:lnTo>
                    <a:pt x="39" y="42"/>
                  </a:lnTo>
                  <a:lnTo>
                    <a:pt x="35" y="45"/>
                  </a:lnTo>
                  <a:lnTo>
                    <a:pt x="31" y="47"/>
                  </a:lnTo>
                  <a:lnTo>
                    <a:pt x="27" y="50"/>
                  </a:lnTo>
                  <a:lnTo>
                    <a:pt x="24" y="54"/>
                  </a:lnTo>
                  <a:lnTo>
                    <a:pt x="20" y="53"/>
                  </a:lnTo>
                  <a:lnTo>
                    <a:pt x="17" y="50"/>
                  </a:lnTo>
                  <a:lnTo>
                    <a:pt x="13" y="48"/>
                  </a:lnTo>
                  <a:lnTo>
                    <a:pt x="10" y="45"/>
                  </a:lnTo>
                  <a:lnTo>
                    <a:pt x="7" y="42"/>
                  </a:lnTo>
                  <a:lnTo>
                    <a:pt x="5" y="39"/>
                  </a:lnTo>
                  <a:lnTo>
                    <a:pt x="2" y="37"/>
                  </a:lnTo>
                  <a:lnTo>
                    <a:pt x="0" y="32"/>
                  </a:lnTo>
                  <a:lnTo>
                    <a:pt x="0" y="26"/>
                  </a:lnTo>
                  <a:lnTo>
                    <a:pt x="0" y="22"/>
                  </a:lnTo>
                  <a:lnTo>
                    <a:pt x="0" y="16"/>
                  </a:lnTo>
                  <a:lnTo>
                    <a:pt x="3" y="12"/>
                  </a:lnTo>
                  <a:lnTo>
                    <a:pt x="5" y="7"/>
                  </a:lnTo>
                  <a:lnTo>
                    <a:pt x="9" y="4"/>
                  </a:lnTo>
                  <a:lnTo>
                    <a:pt x="12" y="2"/>
                  </a:lnTo>
                  <a:lnTo>
                    <a:pt x="17" y="2"/>
                  </a:lnTo>
                  <a:lnTo>
                    <a:pt x="21" y="0"/>
                  </a:lnTo>
                  <a:lnTo>
                    <a:pt x="25" y="2"/>
                  </a:lnTo>
                  <a:lnTo>
                    <a:pt x="30" y="3"/>
                  </a:lnTo>
                  <a:lnTo>
                    <a:pt x="34" y="7"/>
                  </a:lnTo>
                  <a:lnTo>
                    <a:pt x="37" y="10"/>
                  </a:lnTo>
                  <a:lnTo>
                    <a:pt x="39" y="15"/>
                  </a:lnTo>
                  <a:lnTo>
                    <a:pt x="41" y="19"/>
                  </a:lnTo>
                  <a:lnTo>
                    <a:pt x="42" y="23"/>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22" name="Freeform 58"/>
            <p:cNvSpPr>
              <a:spLocks/>
            </p:cNvSpPr>
            <p:nvPr/>
          </p:nvSpPr>
          <p:spPr bwMode="auto">
            <a:xfrm>
              <a:off x="5134" y="2097"/>
              <a:ext cx="25" cy="27"/>
            </a:xfrm>
            <a:custGeom>
              <a:avLst/>
              <a:gdLst>
                <a:gd name="T0" fmla="*/ 50 w 50"/>
                <a:gd name="T1" fmla="*/ 19 h 54"/>
                <a:gd name="T2" fmla="*/ 49 w 50"/>
                <a:gd name="T3" fmla="*/ 23 h 54"/>
                <a:gd name="T4" fmla="*/ 48 w 50"/>
                <a:gd name="T5" fmla="*/ 28 h 54"/>
                <a:gd name="T6" fmla="*/ 48 w 50"/>
                <a:gd name="T7" fmla="*/ 32 h 54"/>
                <a:gd name="T8" fmla="*/ 46 w 50"/>
                <a:gd name="T9" fmla="*/ 37 h 54"/>
                <a:gd name="T10" fmla="*/ 45 w 50"/>
                <a:gd name="T11" fmla="*/ 41 h 54"/>
                <a:gd name="T12" fmla="*/ 42 w 50"/>
                <a:gd name="T13" fmla="*/ 45 h 54"/>
                <a:gd name="T14" fmla="*/ 39 w 50"/>
                <a:gd name="T15" fmla="*/ 50 h 54"/>
                <a:gd name="T16" fmla="*/ 36 w 50"/>
                <a:gd name="T17" fmla="*/ 53 h 54"/>
                <a:gd name="T18" fmla="*/ 31 w 50"/>
                <a:gd name="T19" fmla="*/ 54 h 54"/>
                <a:gd name="T20" fmla="*/ 25 w 50"/>
                <a:gd name="T21" fmla="*/ 54 h 54"/>
                <a:gd name="T22" fmla="*/ 20 w 50"/>
                <a:gd name="T23" fmla="*/ 51 h 54"/>
                <a:gd name="T24" fmla="*/ 14 w 50"/>
                <a:gd name="T25" fmla="*/ 48 h 54"/>
                <a:gd name="T26" fmla="*/ 10 w 50"/>
                <a:gd name="T27" fmla="*/ 45 h 54"/>
                <a:gd name="T28" fmla="*/ 7 w 50"/>
                <a:gd name="T29" fmla="*/ 41 h 54"/>
                <a:gd name="T30" fmla="*/ 4 w 50"/>
                <a:gd name="T31" fmla="*/ 35 h 54"/>
                <a:gd name="T32" fmla="*/ 2 w 50"/>
                <a:gd name="T33" fmla="*/ 31 h 54"/>
                <a:gd name="T34" fmla="*/ 0 w 50"/>
                <a:gd name="T35" fmla="*/ 26 h 54"/>
                <a:gd name="T36" fmla="*/ 0 w 50"/>
                <a:gd name="T37" fmla="*/ 22 h 54"/>
                <a:gd name="T38" fmla="*/ 0 w 50"/>
                <a:gd name="T39" fmla="*/ 18 h 54"/>
                <a:gd name="T40" fmla="*/ 0 w 50"/>
                <a:gd name="T41" fmla="*/ 13 h 54"/>
                <a:gd name="T42" fmla="*/ 2 w 50"/>
                <a:gd name="T43" fmla="*/ 9 h 54"/>
                <a:gd name="T44" fmla="*/ 4 w 50"/>
                <a:gd name="T45" fmla="*/ 4 h 54"/>
                <a:gd name="T46" fmla="*/ 7 w 50"/>
                <a:gd name="T47" fmla="*/ 1 h 54"/>
                <a:gd name="T48" fmla="*/ 10 w 50"/>
                <a:gd name="T49" fmla="*/ 0 h 54"/>
                <a:gd name="T50" fmla="*/ 15 w 50"/>
                <a:gd name="T51" fmla="*/ 3 h 54"/>
                <a:gd name="T52" fmla="*/ 21 w 50"/>
                <a:gd name="T53" fmla="*/ 4 h 54"/>
                <a:gd name="T54" fmla="*/ 27 w 50"/>
                <a:gd name="T55" fmla="*/ 6 h 54"/>
                <a:gd name="T56" fmla="*/ 32 w 50"/>
                <a:gd name="T57" fmla="*/ 6 h 54"/>
                <a:gd name="T58" fmla="*/ 38 w 50"/>
                <a:gd name="T59" fmla="*/ 7 h 54"/>
                <a:gd name="T60" fmla="*/ 43 w 50"/>
                <a:gd name="T61" fmla="*/ 10 h 54"/>
                <a:gd name="T62" fmla="*/ 48 w 50"/>
                <a:gd name="T63" fmla="*/ 13 h 54"/>
                <a:gd name="T64" fmla="*/ 50 w 50"/>
                <a:gd name="T65" fmla="*/ 1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54">
                  <a:moveTo>
                    <a:pt x="50" y="19"/>
                  </a:moveTo>
                  <a:lnTo>
                    <a:pt x="49" y="23"/>
                  </a:lnTo>
                  <a:lnTo>
                    <a:pt x="48" y="28"/>
                  </a:lnTo>
                  <a:lnTo>
                    <a:pt x="48" y="32"/>
                  </a:lnTo>
                  <a:lnTo>
                    <a:pt x="46" y="37"/>
                  </a:lnTo>
                  <a:lnTo>
                    <a:pt x="45" y="41"/>
                  </a:lnTo>
                  <a:lnTo>
                    <a:pt x="42" y="45"/>
                  </a:lnTo>
                  <a:lnTo>
                    <a:pt x="39" y="50"/>
                  </a:lnTo>
                  <a:lnTo>
                    <a:pt x="36" y="53"/>
                  </a:lnTo>
                  <a:lnTo>
                    <a:pt x="31" y="54"/>
                  </a:lnTo>
                  <a:lnTo>
                    <a:pt x="25" y="54"/>
                  </a:lnTo>
                  <a:lnTo>
                    <a:pt x="20" y="51"/>
                  </a:lnTo>
                  <a:lnTo>
                    <a:pt x="14" y="48"/>
                  </a:lnTo>
                  <a:lnTo>
                    <a:pt x="10" y="45"/>
                  </a:lnTo>
                  <a:lnTo>
                    <a:pt x="7" y="41"/>
                  </a:lnTo>
                  <a:lnTo>
                    <a:pt x="4" y="35"/>
                  </a:lnTo>
                  <a:lnTo>
                    <a:pt x="2" y="31"/>
                  </a:lnTo>
                  <a:lnTo>
                    <a:pt x="0" y="26"/>
                  </a:lnTo>
                  <a:lnTo>
                    <a:pt x="0" y="22"/>
                  </a:lnTo>
                  <a:lnTo>
                    <a:pt x="0" y="18"/>
                  </a:lnTo>
                  <a:lnTo>
                    <a:pt x="0" y="13"/>
                  </a:lnTo>
                  <a:lnTo>
                    <a:pt x="2" y="9"/>
                  </a:lnTo>
                  <a:lnTo>
                    <a:pt x="4" y="4"/>
                  </a:lnTo>
                  <a:lnTo>
                    <a:pt x="7" y="1"/>
                  </a:lnTo>
                  <a:lnTo>
                    <a:pt x="10" y="0"/>
                  </a:lnTo>
                  <a:lnTo>
                    <a:pt x="15" y="3"/>
                  </a:lnTo>
                  <a:lnTo>
                    <a:pt x="21" y="4"/>
                  </a:lnTo>
                  <a:lnTo>
                    <a:pt x="27" y="6"/>
                  </a:lnTo>
                  <a:lnTo>
                    <a:pt x="32" y="6"/>
                  </a:lnTo>
                  <a:lnTo>
                    <a:pt x="38" y="7"/>
                  </a:lnTo>
                  <a:lnTo>
                    <a:pt x="43" y="10"/>
                  </a:lnTo>
                  <a:lnTo>
                    <a:pt x="48" y="13"/>
                  </a:lnTo>
                  <a:lnTo>
                    <a:pt x="50" y="19"/>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23" name="Freeform 59"/>
            <p:cNvSpPr>
              <a:spLocks/>
            </p:cNvSpPr>
            <p:nvPr/>
          </p:nvSpPr>
          <p:spPr bwMode="auto">
            <a:xfrm>
              <a:off x="4980" y="2102"/>
              <a:ext cx="128" cy="198"/>
            </a:xfrm>
            <a:custGeom>
              <a:avLst/>
              <a:gdLst>
                <a:gd name="T0" fmla="*/ 165 w 255"/>
                <a:gd name="T1" fmla="*/ 24 h 396"/>
                <a:gd name="T2" fmla="*/ 212 w 255"/>
                <a:gd name="T3" fmla="*/ 57 h 396"/>
                <a:gd name="T4" fmla="*/ 253 w 255"/>
                <a:gd name="T5" fmla="*/ 101 h 396"/>
                <a:gd name="T6" fmla="*/ 247 w 255"/>
                <a:gd name="T7" fmla="*/ 142 h 396"/>
                <a:gd name="T8" fmla="*/ 208 w 255"/>
                <a:gd name="T9" fmla="*/ 197 h 396"/>
                <a:gd name="T10" fmla="*/ 187 w 255"/>
                <a:gd name="T11" fmla="*/ 231 h 396"/>
                <a:gd name="T12" fmla="*/ 181 w 255"/>
                <a:gd name="T13" fmla="*/ 270 h 396"/>
                <a:gd name="T14" fmla="*/ 188 w 255"/>
                <a:gd name="T15" fmla="*/ 294 h 396"/>
                <a:gd name="T16" fmla="*/ 202 w 255"/>
                <a:gd name="T17" fmla="*/ 320 h 396"/>
                <a:gd name="T18" fmla="*/ 227 w 255"/>
                <a:gd name="T19" fmla="*/ 334 h 396"/>
                <a:gd name="T20" fmla="*/ 255 w 255"/>
                <a:gd name="T21" fmla="*/ 343 h 396"/>
                <a:gd name="T22" fmla="*/ 253 w 255"/>
                <a:gd name="T23" fmla="*/ 365 h 396"/>
                <a:gd name="T24" fmla="*/ 240 w 255"/>
                <a:gd name="T25" fmla="*/ 383 h 396"/>
                <a:gd name="T26" fmla="*/ 225 w 255"/>
                <a:gd name="T27" fmla="*/ 396 h 396"/>
                <a:gd name="T28" fmla="*/ 194 w 255"/>
                <a:gd name="T29" fmla="*/ 391 h 396"/>
                <a:gd name="T30" fmla="*/ 165 w 255"/>
                <a:gd name="T31" fmla="*/ 374 h 396"/>
                <a:gd name="T32" fmla="*/ 145 w 255"/>
                <a:gd name="T33" fmla="*/ 331 h 396"/>
                <a:gd name="T34" fmla="*/ 131 w 255"/>
                <a:gd name="T35" fmla="*/ 279 h 396"/>
                <a:gd name="T36" fmla="*/ 125 w 255"/>
                <a:gd name="T37" fmla="*/ 223 h 396"/>
                <a:gd name="T38" fmla="*/ 131 w 255"/>
                <a:gd name="T39" fmla="*/ 209 h 396"/>
                <a:gd name="T40" fmla="*/ 130 w 255"/>
                <a:gd name="T41" fmla="*/ 194 h 396"/>
                <a:gd name="T42" fmla="*/ 124 w 255"/>
                <a:gd name="T43" fmla="*/ 183 h 396"/>
                <a:gd name="T44" fmla="*/ 111 w 255"/>
                <a:gd name="T45" fmla="*/ 188 h 396"/>
                <a:gd name="T46" fmla="*/ 103 w 255"/>
                <a:gd name="T47" fmla="*/ 200 h 396"/>
                <a:gd name="T48" fmla="*/ 102 w 255"/>
                <a:gd name="T49" fmla="*/ 250 h 396"/>
                <a:gd name="T50" fmla="*/ 111 w 255"/>
                <a:gd name="T51" fmla="*/ 315 h 396"/>
                <a:gd name="T52" fmla="*/ 128 w 255"/>
                <a:gd name="T53" fmla="*/ 377 h 396"/>
                <a:gd name="T54" fmla="*/ 92 w 255"/>
                <a:gd name="T55" fmla="*/ 355 h 396"/>
                <a:gd name="T56" fmla="*/ 74 w 255"/>
                <a:gd name="T57" fmla="*/ 323 h 396"/>
                <a:gd name="T58" fmla="*/ 64 w 255"/>
                <a:gd name="T59" fmla="*/ 270 h 396"/>
                <a:gd name="T60" fmla="*/ 64 w 255"/>
                <a:gd name="T61" fmla="*/ 187 h 396"/>
                <a:gd name="T62" fmla="*/ 71 w 255"/>
                <a:gd name="T63" fmla="*/ 174 h 396"/>
                <a:gd name="T64" fmla="*/ 75 w 255"/>
                <a:gd name="T65" fmla="*/ 159 h 396"/>
                <a:gd name="T66" fmla="*/ 70 w 255"/>
                <a:gd name="T67" fmla="*/ 148 h 396"/>
                <a:gd name="T68" fmla="*/ 64 w 255"/>
                <a:gd name="T69" fmla="*/ 142 h 396"/>
                <a:gd name="T70" fmla="*/ 56 w 255"/>
                <a:gd name="T71" fmla="*/ 140 h 396"/>
                <a:gd name="T72" fmla="*/ 50 w 255"/>
                <a:gd name="T73" fmla="*/ 145 h 396"/>
                <a:gd name="T74" fmla="*/ 46 w 255"/>
                <a:gd name="T75" fmla="*/ 148 h 396"/>
                <a:gd name="T76" fmla="*/ 43 w 255"/>
                <a:gd name="T77" fmla="*/ 151 h 396"/>
                <a:gd name="T78" fmla="*/ 37 w 255"/>
                <a:gd name="T79" fmla="*/ 221 h 396"/>
                <a:gd name="T80" fmla="*/ 39 w 255"/>
                <a:gd name="T81" fmla="*/ 289 h 396"/>
                <a:gd name="T82" fmla="*/ 35 w 255"/>
                <a:gd name="T83" fmla="*/ 326 h 396"/>
                <a:gd name="T84" fmla="*/ 12 w 255"/>
                <a:gd name="T85" fmla="*/ 292 h 396"/>
                <a:gd name="T86" fmla="*/ 1 w 255"/>
                <a:gd name="T87" fmla="*/ 250 h 396"/>
                <a:gd name="T88" fmla="*/ 0 w 255"/>
                <a:gd name="T89" fmla="*/ 190 h 396"/>
                <a:gd name="T90" fmla="*/ 9 w 255"/>
                <a:gd name="T91" fmla="*/ 136 h 396"/>
                <a:gd name="T92" fmla="*/ 23 w 255"/>
                <a:gd name="T93" fmla="*/ 108 h 396"/>
                <a:gd name="T94" fmla="*/ 44 w 255"/>
                <a:gd name="T95" fmla="*/ 85 h 396"/>
                <a:gd name="T96" fmla="*/ 71 w 255"/>
                <a:gd name="T97" fmla="*/ 57 h 396"/>
                <a:gd name="T98" fmla="*/ 98 w 255"/>
                <a:gd name="T99" fmla="*/ 21 h 396"/>
                <a:gd name="T100" fmla="*/ 120 w 255"/>
                <a:gd name="T101" fmla="*/ 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 h="396">
                  <a:moveTo>
                    <a:pt x="132" y="0"/>
                  </a:moveTo>
                  <a:lnTo>
                    <a:pt x="148" y="12"/>
                  </a:lnTo>
                  <a:lnTo>
                    <a:pt x="165" y="24"/>
                  </a:lnTo>
                  <a:lnTo>
                    <a:pt x="180" y="34"/>
                  </a:lnTo>
                  <a:lnTo>
                    <a:pt x="197" y="45"/>
                  </a:lnTo>
                  <a:lnTo>
                    <a:pt x="212" y="57"/>
                  </a:lnTo>
                  <a:lnTo>
                    <a:pt x="226" y="69"/>
                  </a:lnTo>
                  <a:lnTo>
                    <a:pt x="240" y="83"/>
                  </a:lnTo>
                  <a:lnTo>
                    <a:pt x="253" y="101"/>
                  </a:lnTo>
                  <a:lnTo>
                    <a:pt x="254" y="116"/>
                  </a:lnTo>
                  <a:lnTo>
                    <a:pt x="251" y="129"/>
                  </a:lnTo>
                  <a:lnTo>
                    <a:pt x="247" y="142"/>
                  </a:lnTo>
                  <a:lnTo>
                    <a:pt x="241" y="153"/>
                  </a:lnTo>
                  <a:lnTo>
                    <a:pt x="226" y="175"/>
                  </a:lnTo>
                  <a:lnTo>
                    <a:pt x="208" y="197"/>
                  </a:lnTo>
                  <a:lnTo>
                    <a:pt x="201" y="209"/>
                  </a:lnTo>
                  <a:lnTo>
                    <a:pt x="194" y="219"/>
                  </a:lnTo>
                  <a:lnTo>
                    <a:pt x="187" y="231"/>
                  </a:lnTo>
                  <a:lnTo>
                    <a:pt x="183" y="244"/>
                  </a:lnTo>
                  <a:lnTo>
                    <a:pt x="181" y="257"/>
                  </a:lnTo>
                  <a:lnTo>
                    <a:pt x="181" y="270"/>
                  </a:lnTo>
                  <a:lnTo>
                    <a:pt x="183" y="277"/>
                  </a:lnTo>
                  <a:lnTo>
                    <a:pt x="186" y="285"/>
                  </a:lnTo>
                  <a:lnTo>
                    <a:pt x="188" y="294"/>
                  </a:lnTo>
                  <a:lnTo>
                    <a:pt x="193" y="301"/>
                  </a:lnTo>
                  <a:lnTo>
                    <a:pt x="197" y="311"/>
                  </a:lnTo>
                  <a:lnTo>
                    <a:pt x="202" y="320"/>
                  </a:lnTo>
                  <a:lnTo>
                    <a:pt x="211" y="326"/>
                  </a:lnTo>
                  <a:lnTo>
                    <a:pt x="219" y="330"/>
                  </a:lnTo>
                  <a:lnTo>
                    <a:pt x="227" y="334"/>
                  </a:lnTo>
                  <a:lnTo>
                    <a:pt x="237" y="337"/>
                  </a:lnTo>
                  <a:lnTo>
                    <a:pt x="247" y="340"/>
                  </a:lnTo>
                  <a:lnTo>
                    <a:pt x="255" y="343"/>
                  </a:lnTo>
                  <a:lnTo>
                    <a:pt x="255" y="350"/>
                  </a:lnTo>
                  <a:lnTo>
                    <a:pt x="254" y="358"/>
                  </a:lnTo>
                  <a:lnTo>
                    <a:pt x="253" y="365"/>
                  </a:lnTo>
                  <a:lnTo>
                    <a:pt x="248" y="371"/>
                  </a:lnTo>
                  <a:lnTo>
                    <a:pt x="244" y="377"/>
                  </a:lnTo>
                  <a:lnTo>
                    <a:pt x="240" y="383"/>
                  </a:lnTo>
                  <a:lnTo>
                    <a:pt x="237" y="387"/>
                  </a:lnTo>
                  <a:lnTo>
                    <a:pt x="234" y="393"/>
                  </a:lnTo>
                  <a:lnTo>
                    <a:pt x="225" y="396"/>
                  </a:lnTo>
                  <a:lnTo>
                    <a:pt x="213" y="396"/>
                  </a:lnTo>
                  <a:lnTo>
                    <a:pt x="204" y="394"/>
                  </a:lnTo>
                  <a:lnTo>
                    <a:pt x="194" y="391"/>
                  </a:lnTo>
                  <a:lnTo>
                    <a:pt x="184" y="387"/>
                  </a:lnTo>
                  <a:lnTo>
                    <a:pt x="174" y="381"/>
                  </a:lnTo>
                  <a:lnTo>
                    <a:pt x="165" y="374"/>
                  </a:lnTo>
                  <a:lnTo>
                    <a:pt x="158" y="365"/>
                  </a:lnTo>
                  <a:lnTo>
                    <a:pt x="151" y="349"/>
                  </a:lnTo>
                  <a:lnTo>
                    <a:pt x="145" y="331"/>
                  </a:lnTo>
                  <a:lnTo>
                    <a:pt x="139" y="314"/>
                  </a:lnTo>
                  <a:lnTo>
                    <a:pt x="135" y="296"/>
                  </a:lnTo>
                  <a:lnTo>
                    <a:pt x="131" y="279"/>
                  </a:lnTo>
                  <a:lnTo>
                    <a:pt x="128" y="261"/>
                  </a:lnTo>
                  <a:lnTo>
                    <a:pt x="127" y="242"/>
                  </a:lnTo>
                  <a:lnTo>
                    <a:pt x="125" y="223"/>
                  </a:lnTo>
                  <a:lnTo>
                    <a:pt x="128" y="219"/>
                  </a:lnTo>
                  <a:lnTo>
                    <a:pt x="130" y="213"/>
                  </a:lnTo>
                  <a:lnTo>
                    <a:pt x="131" y="209"/>
                  </a:lnTo>
                  <a:lnTo>
                    <a:pt x="131" y="205"/>
                  </a:lnTo>
                  <a:lnTo>
                    <a:pt x="131" y="200"/>
                  </a:lnTo>
                  <a:lnTo>
                    <a:pt x="130" y="194"/>
                  </a:lnTo>
                  <a:lnTo>
                    <a:pt x="130" y="190"/>
                  </a:lnTo>
                  <a:lnTo>
                    <a:pt x="128" y="184"/>
                  </a:lnTo>
                  <a:lnTo>
                    <a:pt x="124" y="183"/>
                  </a:lnTo>
                  <a:lnTo>
                    <a:pt x="120" y="184"/>
                  </a:lnTo>
                  <a:lnTo>
                    <a:pt x="116" y="186"/>
                  </a:lnTo>
                  <a:lnTo>
                    <a:pt x="111" y="188"/>
                  </a:lnTo>
                  <a:lnTo>
                    <a:pt x="107" y="191"/>
                  </a:lnTo>
                  <a:lnTo>
                    <a:pt x="105" y="196"/>
                  </a:lnTo>
                  <a:lnTo>
                    <a:pt x="103" y="200"/>
                  </a:lnTo>
                  <a:lnTo>
                    <a:pt x="102" y="205"/>
                  </a:lnTo>
                  <a:lnTo>
                    <a:pt x="100" y="228"/>
                  </a:lnTo>
                  <a:lnTo>
                    <a:pt x="102" y="250"/>
                  </a:lnTo>
                  <a:lnTo>
                    <a:pt x="105" y="272"/>
                  </a:lnTo>
                  <a:lnTo>
                    <a:pt x="107" y="294"/>
                  </a:lnTo>
                  <a:lnTo>
                    <a:pt x="111" y="315"/>
                  </a:lnTo>
                  <a:lnTo>
                    <a:pt x="116" y="336"/>
                  </a:lnTo>
                  <a:lnTo>
                    <a:pt x="121" y="356"/>
                  </a:lnTo>
                  <a:lnTo>
                    <a:pt x="128" y="377"/>
                  </a:lnTo>
                  <a:lnTo>
                    <a:pt x="114" y="371"/>
                  </a:lnTo>
                  <a:lnTo>
                    <a:pt x="102" y="364"/>
                  </a:lnTo>
                  <a:lnTo>
                    <a:pt x="92" y="355"/>
                  </a:lnTo>
                  <a:lnTo>
                    <a:pt x="85" y="346"/>
                  </a:lnTo>
                  <a:lnTo>
                    <a:pt x="78" y="334"/>
                  </a:lnTo>
                  <a:lnTo>
                    <a:pt x="74" y="323"/>
                  </a:lnTo>
                  <a:lnTo>
                    <a:pt x="70" y="311"/>
                  </a:lnTo>
                  <a:lnTo>
                    <a:pt x="67" y="298"/>
                  </a:lnTo>
                  <a:lnTo>
                    <a:pt x="64" y="270"/>
                  </a:lnTo>
                  <a:lnTo>
                    <a:pt x="64" y="242"/>
                  </a:lnTo>
                  <a:lnTo>
                    <a:pt x="64" y="213"/>
                  </a:lnTo>
                  <a:lnTo>
                    <a:pt x="64" y="187"/>
                  </a:lnTo>
                  <a:lnTo>
                    <a:pt x="65" y="183"/>
                  </a:lnTo>
                  <a:lnTo>
                    <a:pt x="68" y="178"/>
                  </a:lnTo>
                  <a:lnTo>
                    <a:pt x="71" y="174"/>
                  </a:lnTo>
                  <a:lnTo>
                    <a:pt x="72" y="168"/>
                  </a:lnTo>
                  <a:lnTo>
                    <a:pt x="74" y="164"/>
                  </a:lnTo>
                  <a:lnTo>
                    <a:pt x="75" y="159"/>
                  </a:lnTo>
                  <a:lnTo>
                    <a:pt x="74" y="153"/>
                  </a:lnTo>
                  <a:lnTo>
                    <a:pt x="72" y="149"/>
                  </a:lnTo>
                  <a:lnTo>
                    <a:pt x="70" y="148"/>
                  </a:lnTo>
                  <a:lnTo>
                    <a:pt x="68" y="145"/>
                  </a:lnTo>
                  <a:lnTo>
                    <a:pt x="65" y="143"/>
                  </a:lnTo>
                  <a:lnTo>
                    <a:pt x="64" y="142"/>
                  </a:lnTo>
                  <a:lnTo>
                    <a:pt x="61" y="140"/>
                  </a:lnTo>
                  <a:lnTo>
                    <a:pt x="58" y="140"/>
                  </a:lnTo>
                  <a:lnTo>
                    <a:pt x="56" y="140"/>
                  </a:lnTo>
                  <a:lnTo>
                    <a:pt x="53" y="143"/>
                  </a:lnTo>
                  <a:lnTo>
                    <a:pt x="51" y="143"/>
                  </a:lnTo>
                  <a:lnTo>
                    <a:pt x="50" y="145"/>
                  </a:lnTo>
                  <a:lnTo>
                    <a:pt x="49" y="145"/>
                  </a:lnTo>
                  <a:lnTo>
                    <a:pt x="47" y="146"/>
                  </a:lnTo>
                  <a:lnTo>
                    <a:pt x="46" y="148"/>
                  </a:lnTo>
                  <a:lnTo>
                    <a:pt x="44" y="149"/>
                  </a:lnTo>
                  <a:lnTo>
                    <a:pt x="44" y="151"/>
                  </a:lnTo>
                  <a:lnTo>
                    <a:pt x="43" y="151"/>
                  </a:lnTo>
                  <a:lnTo>
                    <a:pt x="40" y="174"/>
                  </a:lnTo>
                  <a:lnTo>
                    <a:pt x="39" y="197"/>
                  </a:lnTo>
                  <a:lnTo>
                    <a:pt x="37" y="221"/>
                  </a:lnTo>
                  <a:lnTo>
                    <a:pt x="36" y="242"/>
                  </a:lnTo>
                  <a:lnTo>
                    <a:pt x="37" y="266"/>
                  </a:lnTo>
                  <a:lnTo>
                    <a:pt x="39" y="289"/>
                  </a:lnTo>
                  <a:lnTo>
                    <a:pt x="40" y="312"/>
                  </a:lnTo>
                  <a:lnTo>
                    <a:pt x="43" y="334"/>
                  </a:lnTo>
                  <a:lnTo>
                    <a:pt x="35" y="326"/>
                  </a:lnTo>
                  <a:lnTo>
                    <a:pt x="26" y="314"/>
                  </a:lnTo>
                  <a:lnTo>
                    <a:pt x="19" y="304"/>
                  </a:lnTo>
                  <a:lnTo>
                    <a:pt x="12" y="292"/>
                  </a:lnTo>
                  <a:lnTo>
                    <a:pt x="7" y="279"/>
                  </a:lnTo>
                  <a:lnTo>
                    <a:pt x="3" y="264"/>
                  </a:lnTo>
                  <a:lnTo>
                    <a:pt x="1" y="250"/>
                  </a:lnTo>
                  <a:lnTo>
                    <a:pt x="0" y="235"/>
                  </a:lnTo>
                  <a:lnTo>
                    <a:pt x="0" y="213"/>
                  </a:lnTo>
                  <a:lnTo>
                    <a:pt x="0" y="190"/>
                  </a:lnTo>
                  <a:lnTo>
                    <a:pt x="3" y="168"/>
                  </a:lnTo>
                  <a:lnTo>
                    <a:pt x="7" y="146"/>
                  </a:lnTo>
                  <a:lnTo>
                    <a:pt x="9" y="136"/>
                  </a:lnTo>
                  <a:lnTo>
                    <a:pt x="14" y="126"/>
                  </a:lnTo>
                  <a:lnTo>
                    <a:pt x="18" y="117"/>
                  </a:lnTo>
                  <a:lnTo>
                    <a:pt x="23" y="108"/>
                  </a:lnTo>
                  <a:lnTo>
                    <a:pt x="29" y="99"/>
                  </a:lnTo>
                  <a:lnTo>
                    <a:pt x="36" y="92"/>
                  </a:lnTo>
                  <a:lnTo>
                    <a:pt x="44" y="85"/>
                  </a:lnTo>
                  <a:lnTo>
                    <a:pt x="53" y="79"/>
                  </a:lnTo>
                  <a:lnTo>
                    <a:pt x="63" y="69"/>
                  </a:lnTo>
                  <a:lnTo>
                    <a:pt x="71" y="57"/>
                  </a:lnTo>
                  <a:lnTo>
                    <a:pt x="79" y="44"/>
                  </a:lnTo>
                  <a:lnTo>
                    <a:pt x="89" y="32"/>
                  </a:lnTo>
                  <a:lnTo>
                    <a:pt x="98" y="21"/>
                  </a:lnTo>
                  <a:lnTo>
                    <a:pt x="107" y="12"/>
                  </a:lnTo>
                  <a:lnTo>
                    <a:pt x="113" y="8"/>
                  </a:lnTo>
                  <a:lnTo>
                    <a:pt x="120" y="5"/>
                  </a:lnTo>
                  <a:lnTo>
                    <a:pt x="125" y="2"/>
                  </a:lnTo>
                  <a:lnTo>
                    <a:pt x="132" y="0"/>
                  </a:lnTo>
                  <a:close/>
                </a:path>
              </a:pathLst>
            </a:custGeom>
            <a:solidFill>
              <a:srgbClr val="D9D9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24" name="Freeform 60"/>
            <p:cNvSpPr>
              <a:spLocks/>
            </p:cNvSpPr>
            <p:nvPr/>
          </p:nvSpPr>
          <p:spPr bwMode="auto">
            <a:xfrm>
              <a:off x="5035" y="2123"/>
              <a:ext cx="3" cy="5"/>
            </a:xfrm>
            <a:custGeom>
              <a:avLst/>
              <a:gdLst>
                <a:gd name="T0" fmla="*/ 0 w 5"/>
                <a:gd name="T1" fmla="*/ 0 h 8"/>
                <a:gd name="T2" fmla="*/ 5 w 5"/>
                <a:gd name="T3" fmla="*/ 8 h 8"/>
                <a:gd name="T4" fmla="*/ 0 w 5"/>
                <a:gd name="T5" fmla="*/ 0 h 8"/>
              </a:gdLst>
              <a:ahLst/>
              <a:cxnLst>
                <a:cxn ang="0">
                  <a:pos x="T0" y="T1"/>
                </a:cxn>
                <a:cxn ang="0">
                  <a:pos x="T2" y="T3"/>
                </a:cxn>
                <a:cxn ang="0">
                  <a:pos x="T4" y="T5"/>
                </a:cxn>
              </a:cxnLst>
              <a:rect l="0" t="0" r="r" b="b"/>
              <a:pathLst>
                <a:path w="5" h="8">
                  <a:moveTo>
                    <a:pt x="0" y="0"/>
                  </a:moveTo>
                  <a:lnTo>
                    <a:pt x="5" y="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25" name="Freeform 61"/>
            <p:cNvSpPr>
              <a:spLocks/>
            </p:cNvSpPr>
            <p:nvPr/>
          </p:nvSpPr>
          <p:spPr bwMode="auto">
            <a:xfrm>
              <a:off x="4896" y="2247"/>
              <a:ext cx="399" cy="501"/>
            </a:xfrm>
            <a:custGeom>
              <a:avLst/>
              <a:gdLst>
                <a:gd name="T0" fmla="*/ 163 w 799"/>
                <a:gd name="T1" fmla="*/ 36 h 1000"/>
                <a:gd name="T2" fmla="*/ 176 w 799"/>
                <a:gd name="T3" fmla="*/ 49 h 1000"/>
                <a:gd name="T4" fmla="*/ 195 w 799"/>
                <a:gd name="T5" fmla="*/ 59 h 1000"/>
                <a:gd name="T6" fmla="*/ 206 w 799"/>
                <a:gd name="T7" fmla="*/ 80 h 1000"/>
                <a:gd name="T8" fmla="*/ 218 w 799"/>
                <a:gd name="T9" fmla="*/ 89 h 1000"/>
                <a:gd name="T10" fmla="*/ 216 w 799"/>
                <a:gd name="T11" fmla="*/ 135 h 1000"/>
                <a:gd name="T12" fmla="*/ 212 w 799"/>
                <a:gd name="T13" fmla="*/ 183 h 1000"/>
                <a:gd name="T14" fmla="*/ 222 w 799"/>
                <a:gd name="T15" fmla="*/ 290 h 1000"/>
                <a:gd name="T16" fmla="*/ 253 w 799"/>
                <a:gd name="T17" fmla="*/ 431 h 1000"/>
                <a:gd name="T18" fmla="*/ 247 w 799"/>
                <a:gd name="T19" fmla="*/ 507 h 1000"/>
                <a:gd name="T20" fmla="*/ 226 w 799"/>
                <a:gd name="T21" fmla="*/ 560 h 1000"/>
                <a:gd name="T22" fmla="*/ 216 w 799"/>
                <a:gd name="T23" fmla="*/ 589 h 1000"/>
                <a:gd name="T24" fmla="*/ 219 w 799"/>
                <a:gd name="T25" fmla="*/ 612 h 1000"/>
                <a:gd name="T26" fmla="*/ 236 w 799"/>
                <a:gd name="T27" fmla="*/ 615 h 1000"/>
                <a:gd name="T28" fmla="*/ 246 w 799"/>
                <a:gd name="T29" fmla="*/ 591 h 1000"/>
                <a:gd name="T30" fmla="*/ 278 w 799"/>
                <a:gd name="T31" fmla="*/ 516 h 1000"/>
                <a:gd name="T32" fmla="*/ 278 w 799"/>
                <a:gd name="T33" fmla="*/ 548 h 1000"/>
                <a:gd name="T34" fmla="*/ 268 w 799"/>
                <a:gd name="T35" fmla="*/ 609 h 1000"/>
                <a:gd name="T36" fmla="*/ 278 w 799"/>
                <a:gd name="T37" fmla="*/ 636 h 1000"/>
                <a:gd name="T38" fmla="*/ 290 w 799"/>
                <a:gd name="T39" fmla="*/ 633 h 1000"/>
                <a:gd name="T40" fmla="*/ 294 w 799"/>
                <a:gd name="T41" fmla="*/ 608 h 1000"/>
                <a:gd name="T42" fmla="*/ 301 w 799"/>
                <a:gd name="T43" fmla="*/ 582 h 1000"/>
                <a:gd name="T44" fmla="*/ 306 w 799"/>
                <a:gd name="T45" fmla="*/ 545 h 1000"/>
                <a:gd name="T46" fmla="*/ 331 w 799"/>
                <a:gd name="T47" fmla="*/ 539 h 1000"/>
                <a:gd name="T48" fmla="*/ 376 w 799"/>
                <a:gd name="T49" fmla="*/ 566 h 1000"/>
                <a:gd name="T50" fmla="*/ 493 w 799"/>
                <a:gd name="T51" fmla="*/ 628 h 1000"/>
                <a:gd name="T52" fmla="*/ 689 w 799"/>
                <a:gd name="T53" fmla="*/ 709 h 1000"/>
                <a:gd name="T54" fmla="*/ 796 w 799"/>
                <a:gd name="T55" fmla="*/ 764 h 1000"/>
                <a:gd name="T56" fmla="*/ 797 w 799"/>
                <a:gd name="T57" fmla="*/ 818 h 1000"/>
                <a:gd name="T58" fmla="*/ 784 w 799"/>
                <a:gd name="T59" fmla="*/ 888 h 1000"/>
                <a:gd name="T60" fmla="*/ 739 w 799"/>
                <a:gd name="T61" fmla="*/ 963 h 1000"/>
                <a:gd name="T62" fmla="*/ 609 w 799"/>
                <a:gd name="T63" fmla="*/ 884 h 1000"/>
                <a:gd name="T64" fmla="*/ 412 w 799"/>
                <a:gd name="T65" fmla="*/ 777 h 1000"/>
                <a:gd name="T66" fmla="*/ 212 w 799"/>
                <a:gd name="T67" fmla="*/ 681 h 1000"/>
                <a:gd name="T68" fmla="*/ 163 w 799"/>
                <a:gd name="T69" fmla="*/ 647 h 1000"/>
                <a:gd name="T70" fmla="*/ 144 w 799"/>
                <a:gd name="T71" fmla="*/ 609 h 1000"/>
                <a:gd name="T72" fmla="*/ 128 w 799"/>
                <a:gd name="T73" fmla="*/ 509 h 1000"/>
                <a:gd name="T74" fmla="*/ 93 w 799"/>
                <a:gd name="T75" fmla="*/ 347 h 1000"/>
                <a:gd name="T76" fmla="*/ 58 w 799"/>
                <a:gd name="T77" fmla="*/ 249 h 1000"/>
                <a:gd name="T78" fmla="*/ 42 w 799"/>
                <a:gd name="T79" fmla="*/ 211 h 1000"/>
                <a:gd name="T80" fmla="*/ 29 w 799"/>
                <a:gd name="T81" fmla="*/ 186 h 1000"/>
                <a:gd name="T82" fmla="*/ 15 w 799"/>
                <a:gd name="T83" fmla="*/ 162 h 1000"/>
                <a:gd name="T84" fmla="*/ 1 w 799"/>
                <a:gd name="T85" fmla="*/ 122 h 1000"/>
                <a:gd name="T86" fmla="*/ 4 w 799"/>
                <a:gd name="T87" fmla="*/ 99 h 1000"/>
                <a:gd name="T88" fmla="*/ 46 w 799"/>
                <a:gd name="T89" fmla="*/ 77 h 1000"/>
                <a:gd name="T90" fmla="*/ 65 w 799"/>
                <a:gd name="T91" fmla="*/ 64 h 1000"/>
                <a:gd name="T92" fmla="*/ 75 w 799"/>
                <a:gd name="T93" fmla="*/ 56 h 1000"/>
                <a:gd name="T94" fmla="*/ 81 w 799"/>
                <a:gd name="T95" fmla="*/ 45 h 1000"/>
                <a:gd name="T96" fmla="*/ 96 w 799"/>
                <a:gd name="T97" fmla="*/ 33 h 1000"/>
                <a:gd name="T98" fmla="*/ 120 w 799"/>
                <a:gd name="T99" fmla="*/ 17 h 1000"/>
                <a:gd name="T100" fmla="*/ 138 w 799"/>
                <a:gd name="T101" fmla="*/ 19 h 1000"/>
                <a:gd name="T102" fmla="*/ 142 w 799"/>
                <a:gd name="T103" fmla="*/ 5 h 1000"/>
                <a:gd name="T104" fmla="*/ 149 w 799"/>
                <a:gd name="T105" fmla="*/ 1 h 1000"/>
                <a:gd name="T106" fmla="*/ 152 w 799"/>
                <a:gd name="T107" fmla="*/ 14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9" h="1000">
                  <a:moveTo>
                    <a:pt x="158" y="24"/>
                  </a:moveTo>
                  <a:lnTo>
                    <a:pt x="160" y="27"/>
                  </a:lnTo>
                  <a:lnTo>
                    <a:pt x="162" y="32"/>
                  </a:lnTo>
                  <a:lnTo>
                    <a:pt x="163" y="36"/>
                  </a:lnTo>
                  <a:lnTo>
                    <a:pt x="166" y="42"/>
                  </a:lnTo>
                  <a:lnTo>
                    <a:pt x="167" y="45"/>
                  </a:lnTo>
                  <a:lnTo>
                    <a:pt x="172" y="48"/>
                  </a:lnTo>
                  <a:lnTo>
                    <a:pt x="176" y="49"/>
                  </a:lnTo>
                  <a:lnTo>
                    <a:pt x="183" y="46"/>
                  </a:lnTo>
                  <a:lnTo>
                    <a:pt x="188" y="49"/>
                  </a:lnTo>
                  <a:lnTo>
                    <a:pt x="192" y="54"/>
                  </a:lnTo>
                  <a:lnTo>
                    <a:pt x="195" y="59"/>
                  </a:lnTo>
                  <a:lnTo>
                    <a:pt x="198" y="64"/>
                  </a:lnTo>
                  <a:lnTo>
                    <a:pt x="199" y="70"/>
                  </a:lnTo>
                  <a:lnTo>
                    <a:pt x="202" y="75"/>
                  </a:lnTo>
                  <a:lnTo>
                    <a:pt x="206" y="80"/>
                  </a:lnTo>
                  <a:lnTo>
                    <a:pt x="212" y="83"/>
                  </a:lnTo>
                  <a:lnTo>
                    <a:pt x="209" y="86"/>
                  </a:lnTo>
                  <a:lnTo>
                    <a:pt x="215" y="92"/>
                  </a:lnTo>
                  <a:lnTo>
                    <a:pt x="218" y="89"/>
                  </a:lnTo>
                  <a:lnTo>
                    <a:pt x="219" y="100"/>
                  </a:lnTo>
                  <a:lnTo>
                    <a:pt x="219" y="112"/>
                  </a:lnTo>
                  <a:lnTo>
                    <a:pt x="218" y="124"/>
                  </a:lnTo>
                  <a:lnTo>
                    <a:pt x="216" y="135"/>
                  </a:lnTo>
                  <a:lnTo>
                    <a:pt x="215" y="147"/>
                  </a:lnTo>
                  <a:lnTo>
                    <a:pt x="213" y="159"/>
                  </a:lnTo>
                  <a:lnTo>
                    <a:pt x="212" y="170"/>
                  </a:lnTo>
                  <a:lnTo>
                    <a:pt x="212" y="183"/>
                  </a:lnTo>
                  <a:lnTo>
                    <a:pt x="209" y="183"/>
                  </a:lnTo>
                  <a:lnTo>
                    <a:pt x="212" y="218"/>
                  </a:lnTo>
                  <a:lnTo>
                    <a:pt x="216" y="255"/>
                  </a:lnTo>
                  <a:lnTo>
                    <a:pt x="222" y="290"/>
                  </a:lnTo>
                  <a:lnTo>
                    <a:pt x="229" y="326"/>
                  </a:lnTo>
                  <a:lnTo>
                    <a:pt x="236" y="361"/>
                  </a:lnTo>
                  <a:lnTo>
                    <a:pt x="244" y="396"/>
                  </a:lnTo>
                  <a:lnTo>
                    <a:pt x="253" y="431"/>
                  </a:lnTo>
                  <a:lnTo>
                    <a:pt x="260" y="466"/>
                  </a:lnTo>
                  <a:lnTo>
                    <a:pt x="255" y="481"/>
                  </a:lnTo>
                  <a:lnTo>
                    <a:pt x="251" y="494"/>
                  </a:lnTo>
                  <a:lnTo>
                    <a:pt x="247" y="507"/>
                  </a:lnTo>
                  <a:lnTo>
                    <a:pt x="243" y="520"/>
                  </a:lnTo>
                  <a:lnTo>
                    <a:pt x="237" y="534"/>
                  </a:lnTo>
                  <a:lnTo>
                    <a:pt x="232" y="547"/>
                  </a:lnTo>
                  <a:lnTo>
                    <a:pt x="226" y="560"/>
                  </a:lnTo>
                  <a:lnTo>
                    <a:pt x="219" y="573"/>
                  </a:lnTo>
                  <a:lnTo>
                    <a:pt x="218" y="577"/>
                  </a:lnTo>
                  <a:lnTo>
                    <a:pt x="218" y="583"/>
                  </a:lnTo>
                  <a:lnTo>
                    <a:pt x="216" y="589"/>
                  </a:lnTo>
                  <a:lnTo>
                    <a:pt x="216" y="595"/>
                  </a:lnTo>
                  <a:lnTo>
                    <a:pt x="216" y="602"/>
                  </a:lnTo>
                  <a:lnTo>
                    <a:pt x="218" y="607"/>
                  </a:lnTo>
                  <a:lnTo>
                    <a:pt x="219" y="612"/>
                  </a:lnTo>
                  <a:lnTo>
                    <a:pt x="222" y="617"/>
                  </a:lnTo>
                  <a:lnTo>
                    <a:pt x="227" y="617"/>
                  </a:lnTo>
                  <a:lnTo>
                    <a:pt x="232" y="617"/>
                  </a:lnTo>
                  <a:lnTo>
                    <a:pt x="236" y="615"/>
                  </a:lnTo>
                  <a:lnTo>
                    <a:pt x="239" y="612"/>
                  </a:lnTo>
                  <a:lnTo>
                    <a:pt x="243" y="607"/>
                  </a:lnTo>
                  <a:lnTo>
                    <a:pt x="244" y="599"/>
                  </a:lnTo>
                  <a:lnTo>
                    <a:pt x="246" y="591"/>
                  </a:lnTo>
                  <a:lnTo>
                    <a:pt x="247" y="582"/>
                  </a:lnTo>
                  <a:lnTo>
                    <a:pt x="250" y="574"/>
                  </a:lnTo>
                  <a:lnTo>
                    <a:pt x="254" y="569"/>
                  </a:lnTo>
                  <a:lnTo>
                    <a:pt x="278" y="516"/>
                  </a:lnTo>
                  <a:lnTo>
                    <a:pt x="279" y="525"/>
                  </a:lnTo>
                  <a:lnTo>
                    <a:pt x="279" y="532"/>
                  </a:lnTo>
                  <a:lnTo>
                    <a:pt x="279" y="541"/>
                  </a:lnTo>
                  <a:lnTo>
                    <a:pt x="278" y="548"/>
                  </a:lnTo>
                  <a:lnTo>
                    <a:pt x="275" y="564"/>
                  </a:lnTo>
                  <a:lnTo>
                    <a:pt x="271" y="579"/>
                  </a:lnTo>
                  <a:lnTo>
                    <a:pt x="268" y="595"/>
                  </a:lnTo>
                  <a:lnTo>
                    <a:pt x="268" y="609"/>
                  </a:lnTo>
                  <a:lnTo>
                    <a:pt x="268" y="615"/>
                  </a:lnTo>
                  <a:lnTo>
                    <a:pt x="271" y="623"/>
                  </a:lnTo>
                  <a:lnTo>
                    <a:pt x="274" y="630"/>
                  </a:lnTo>
                  <a:lnTo>
                    <a:pt x="278" y="636"/>
                  </a:lnTo>
                  <a:lnTo>
                    <a:pt x="282" y="636"/>
                  </a:lnTo>
                  <a:lnTo>
                    <a:pt x="285" y="636"/>
                  </a:lnTo>
                  <a:lnTo>
                    <a:pt x="287" y="634"/>
                  </a:lnTo>
                  <a:lnTo>
                    <a:pt x="290" y="633"/>
                  </a:lnTo>
                  <a:lnTo>
                    <a:pt x="292" y="627"/>
                  </a:lnTo>
                  <a:lnTo>
                    <a:pt x="293" y="621"/>
                  </a:lnTo>
                  <a:lnTo>
                    <a:pt x="294" y="615"/>
                  </a:lnTo>
                  <a:lnTo>
                    <a:pt x="294" y="608"/>
                  </a:lnTo>
                  <a:lnTo>
                    <a:pt x="296" y="602"/>
                  </a:lnTo>
                  <a:lnTo>
                    <a:pt x="300" y="598"/>
                  </a:lnTo>
                  <a:lnTo>
                    <a:pt x="300" y="589"/>
                  </a:lnTo>
                  <a:lnTo>
                    <a:pt x="301" y="582"/>
                  </a:lnTo>
                  <a:lnTo>
                    <a:pt x="303" y="573"/>
                  </a:lnTo>
                  <a:lnTo>
                    <a:pt x="303" y="564"/>
                  </a:lnTo>
                  <a:lnTo>
                    <a:pt x="304" y="555"/>
                  </a:lnTo>
                  <a:lnTo>
                    <a:pt x="306" y="545"/>
                  </a:lnTo>
                  <a:lnTo>
                    <a:pt x="307" y="537"/>
                  </a:lnTo>
                  <a:lnTo>
                    <a:pt x="307" y="528"/>
                  </a:lnTo>
                  <a:lnTo>
                    <a:pt x="320" y="534"/>
                  </a:lnTo>
                  <a:lnTo>
                    <a:pt x="331" y="539"/>
                  </a:lnTo>
                  <a:lnTo>
                    <a:pt x="342" y="545"/>
                  </a:lnTo>
                  <a:lnTo>
                    <a:pt x="353" y="553"/>
                  </a:lnTo>
                  <a:lnTo>
                    <a:pt x="364" y="558"/>
                  </a:lnTo>
                  <a:lnTo>
                    <a:pt x="376" y="566"/>
                  </a:lnTo>
                  <a:lnTo>
                    <a:pt x="387" y="573"/>
                  </a:lnTo>
                  <a:lnTo>
                    <a:pt x="398" y="580"/>
                  </a:lnTo>
                  <a:lnTo>
                    <a:pt x="445" y="605"/>
                  </a:lnTo>
                  <a:lnTo>
                    <a:pt x="493" y="628"/>
                  </a:lnTo>
                  <a:lnTo>
                    <a:pt x="540" y="650"/>
                  </a:lnTo>
                  <a:lnTo>
                    <a:pt x="589" y="672"/>
                  </a:lnTo>
                  <a:lnTo>
                    <a:pt x="638" y="691"/>
                  </a:lnTo>
                  <a:lnTo>
                    <a:pt x="689" y="709"/>
                  </a:lnTo>
                  <a:lnTo>
                    <a:pt x="739" y="725"/>
                  </a:lnTo>
                  <a:lnTo>
                    <a:pt x="789" y="739"/>
                  </a:lnTo>
                  <a:lnTo>
                    <a:pt x="795" y="751"/>
                  </a:lnTo>
                  <a:lnTo>
                    <a:pt x="796" y="764"/>
                  </a:lnTo>
                  <a:lnTo>
                    <a:pt x="797" y="777"/>
                  </a:lnTo>
                  <a:lnTo>
                    <a:pt x="799" y="790"/>
                  </a:lnTo>
                  <a:lnTo>
                    <a:pt x="797" y="805"/>
                  </a:lnTo>
                  <a:lnTo>
                    <a:pt x="797" y="818"/>
                  </a:lnTo>
                  <a:lnTo>
                    <a:pt x="796" y="833"/>
                  </a:lnTo>
                  <a:lnTo>
                    <a:pt x="795" y="844"/>
                  </a:lnTo>
                  <a:lnTo>
                    <a:pt x="791" y="866"/>
                  </a:lnTo>
                  <a:lnTo>
                    <a:pt x="784" y="888"/>
                  </a:lnTo>
                  <a:lnTo>
                    <a:pt x="775" y="907"/>
                  </a:lnTo>
                  <a:lnTo>
                    <a:pt x="764" y="926"/>
                  </a:lnTo>
                  <a:lnTo>
                    <a:pt x="753" y="944"/>
                  </a:lnTo>
                  <a:lnTo>
                    <a:pt x="739" y="963"/>
                  </a:lnTo>
                  <a:lnTo>
                    <a:pt x="726" y="980"/>
                  </a:lnTo>
                  <a:lnTo>
                    <a:pt x="712" y="998"/>
                  </a:lnTo>
                  <a:lnTo>
                    <a:pt x="704" y="1000"/>
                  </a:lnTo>
                  <a:lnTo>
                    <a:pt x="609" y="884"/>
                  </a:lnTo>
                  <a:lnTo>
                    <a:pt x="560" y="856"/>
                  </a:lnTo>
                  <a:lnTo>
                    <a:pt x="511" y="830"/>
                  </a:lnTo>
                  <a:lnTo>
                    <a:pt x="462" y="802"/>
                  </a:lnTo>
                  <a:lnTo>
                    <a:pt x="412" y="777"/>
                  </a:lnTo>
                  <a:lnTo>
                    <a:pt x="363" y="751"/>
                  </a:lnTo>
                  <a:lnTo>
                    <a:pt x="313" y="728"/>
                  </a:lnTo>
                  <a:lnTo>
                    <a:pt x="262" y="703"/>
                  </a:lnTo>
                  <a:lnTo>
                    <a:pt x="212" y="681"/>
                  </a:lnTo>
                  <a:lnTo>
                    <a:pt x="199" y="674"/>
                  </a:lnTo>
                  <a:lnTo>
                    <a:pt x="187" y="666"/>
                  </a:lnTo>
                  <a:lnTo>
                    <a:pt x="174" y="658"/>
                  </a:lnTo>
                  <a:lnTo>
                    <a:pt x="163" y="647"/>
                  </a:lnTo>
                  <a:lnTo>
                    <a:pt x="155" y="637"/>
                  </a:lnTo>
                  <a:lnTo>
                    <a:pt x="148" y="624"/>
                  </a:lnTo>
                  <a:lnTo>
                    <a:pt x="145" y="617"/>
                  </a:lnTo>
                  <a:lnTo>
                    <a:pt x="144" y="609"/>
                  </a:lnTo>
                  <a:lnTo>
                    <a:pt x="142" y="602"/>
                  </a:lnTo>
                  <a:lnTo>
                    <a:pt x="142" y="595"/>
                  </a:lnTo>
                  <a:lnTo>
                    <a:pt x="137" y="551"/>
                  </a:lnTo>
                  <a:lnTo>
                    <a:pt x="128" y="509"/>
                  </a:lnTo>
                  <a:lnTo>
                    <a:pt x="121" y="468"/>
                  </a:lnTo>
                  <a:lnTo>
                    <a:pt x="113" y="427"/>
                  </a:lnTo>
                  <a:lnTo>
                    <a:pt x="103" y="388"/>
                  </a:lnTo>
                  <a:lnTo>
                    <a:pt x="93" y="347"/>
                  </a:lnTo>
                  <a:lnTo>
                    <a:pt x="81" y="306"/>
                  </a:lnTo>
                  <a:lnTo>
                    <a:pt x="68" y="267"/>
                  </a:lnTo>
                  <a:lnTo>
                    <a:pt x="63" y="258"/>
                  </a:lnTo>
                  <a:lnTo>
                    <a:pt x="58" y="249"/>
                  </a:lnTo>
                  <a:lnTo>
                    <a:pt x="53" y="240"/>
                  </a:lnTo>
                  <a:lnTo>
                    <a:pt x="49" y="230"/>
                  </a:lnTo>
                  <a:lnTo>
                    <a:pt x="44" y="221"/>
                  </a:lnTo>
                  <a:lnTo>
                    <a:pt x="42" y="211"/>
                  </a:lnTo>
                  <a:lnTo>
                    <a:pt x="40" y="201"/>
                  </a:lnTo>
                  <a:lnTo>
                    <a:pt x="39" y="191"/>
                  </a:lnTo>
                  <a:lnTo>
                    <a:pt x="33" y="189"/>
                  </a:lnTo>
                  <a:lnTo>
                    <a:pt x="29" y="186"/>
                  </a:lnTo>
                  <a:lnTo>
                    <a:pt x="25" y="183"/>
                  </a:lnTo>
                  <a:lnTo>
                    <a:pt x="22" y="181"/>
                  </a:lnTo>
                  <a:lnTo>
                    <a:pt x="18" y="172"/>
                  </a:lnTo>
                  <a:lnTo>
                    <a:pt x="15" y="162"/>
                  </a:lnTo>
                  <a:lnTo>
                    <a:pt x="12" y="151"/>
                  </a:lnTo>
                  <a:lnTo>
                    <a:pt x="9" y="141"/>
                  </a:lnTo>
                  <a:lnTo>
                    <a:pt x="7" y="131"/>
                  </a:lnTo>
                  <a:lnTo>
                    <a:pt x="1" y="122"/>
                  </a:lnTo>
                  <a:lnTo>
                    <a:pt x="0" y="115"/>
                  </a:lnTo>
                  <a:lnTo>
                    <a:pt x="0" y="109"/>
                  </a:lnTo>
                  <a:lnTo>
                    <a:pt x="1" y="103"/>
                  </a:lnTo>
                  <a:lnTo>
                    <a:pt x="4" y="99"/>
                  </a:lnTo>
                  <a:lnTo>
                    <a:pt x="12" y="92"/>
                  </a:lnTo>
                  <a:lnTo>
                    <a:pt x="22" y="87"/>
                  </a:lnTo>
                  <a:lnTo>
                    <a:pt x="33" y="81"/>
                  </a:lnTo>
                  <a:lnTo>
                    <a:pt x="46" y="77"/>
                  </a:lnTo>
                  <a:lnTo>
                    <a:pt x="51" y="74"/>
                  </a:lnTo>
                  <a:lnTo>
                    <a:pt x="57" y="71"/>
                  </a:lnTo>
                  <a:lnTo>
                    <a:pt x="61" y="68"/>
                  </a:lnTo>
                  <a:lnTo>
                    <a:pt x="65" y="64"/>
                  </a:lnTo>
                  <a:lnTo>
                    <a:pt x="71" y="65"/>
                  </a:lnTo>
                  <a:lnTo>
                    <a:pt x="74" y="64"/>
                  </a:lnTo>
                  <a:lnTo>
                    <a:pt x="75" y="61"/>
                  </a:lnTo>
                  <a:lnTo>
                    <a:pt x="75" y="56"/>
                  </a:lnTo>
                  <a:lnTo>
                    <a:pt x="75" y="52"/>
                  </a:lnTo>
                  <a:lnTo>
                    <a:pt x="76" y="48"/>
                  </a:lnTo>
                  <a:lnTo>
                    <a:pt x="78" y="46"/>
                  </a:lnTo>
                  <a:lnTo>
                    <a:pt x="81" y="45"/>
                  </a:lnTo>
                  <a:lnTo>
                    <a:pt x="83" y="43"/>
                  </a:lnTo>
                  <a:lnTo>
                    <a:pt x="86" y="43"/>
                  </a:lnTo>
                  <a:lnTo>
                    <a:pt x="90" y="39"/>
                  </a:lnTo>
                  <a:lnTo>
                    <a:pt x="96" y="33"/>
                  </a:lnTo>
                  <a:lnTo>
                    <a:pt x="102" y="29"/>
                  </a:lnTo>
                  <a:lnTo>
                    <a:pt x="107" y="24"/>
                  </a:lnTo>
                  <a:lnTo>
                    <a:pt x="113" y="20"/>
                  </a:lnTo>
                  <a:lnTo>
                    <a:pt x="120" y="17"/>
                  </a:lnTo>
                  <a:lnTo>
                    <a:pt x="125" y="16"/>
                  </a:lnTo>
                  <a:lnTo>
                    <a:pt x="131" y="16"/>
                  </a:lnTo>
                  <a:lnTo>
                    <a:pt x="137" y="21"/>
                  </a:lnTo>
                  <a:lnTo>
                    <a:pt x="138" y="19"/>
                  </a:lnTo>
                  <a:lnTo>
                    <a:pt x="139" y="16"/>
                  </a:lnTo>
                  <a:lnTo>
                    <a:pt x="139" y="13"/>
                  </a:lnTo>
                  <a:lnTo>
                    <a:pt x="141" y="8"/>
                  </a:lnTo>
                  <a:lnTo>
                    <a:pt x="142" y="5"/>
                  </a:lnTo>
                  <a:lnTo>
                    <a:pt x="144" y="4"/>
                  </a:lnTo>
                  <a:lnTo>
                    <a:pt x="145" y="1"/>
                  </a:lnTo>
                  <a:lnTo>
                    <a:pt x="148" y="0"/>
                  </a:lnTo>
                  <a:lnTo>
                    <a:pt x="149" y="1"/>
                  </a:lnTo>
                  <a:lnTo>
                    <a:pt x="151" y="4"/>
                  </a:lnTo>
                  <a:lnTo>
                    <a:pt x="152" y="8"/>
                  </a:lnTo>
                  <a:lnTo>
                    <a:pt x="152" y="11"/>
                  </a:lnTo>
                  <a:lnTo>
                    <a:pt x="152" y="14"/>
                  </a:lnTo>
                  <a:lnTo>
                    <a:pt x="153" y="19"/>
                  </a:lnTo>
                  <a:lnTo>
                    <a:pt x="156" y="21"/>
                  </a:lnTo>
                  <a:lnTo>
                    <a:pt x="158" y="24"/>
                  </a:lnTo>
                  <a:close/>
                </a:path>
              </a:pathLst>
            </a:custGeom>
            <a:solidFill>
              <a:srgbClr val="D9D9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26" name="Freeform 62"/>
            <p:cNvSpPr>
              <a:spLocks/>
            </p:cNvSpPr>
            <p:nvPr/>
          </p:nvSpPr>
          <p:spPr bwMode="auto">
            <a:xfrm>
              <a:off x="4208" y="2441"/>
              <a:ext cx="7" cy="15"/>
            </a:xfrm>
            <a:custGeom>
              <a:avLst/>
              <a:gdLst>
                <a:gd name="T0" fmla="*/ 12 w 14"/>
                <a:gd name="T1" fmla="*/ 31 h 31"/>
                <a:gd name="T2" fmla="*/ 11 w 14"/>
                <a:gd name="T3" fmla="*/ 29 h 31"/>
                <a:gd name="T4" fmla="*/ 9 w 14"/>
                <a:gd name="T5" fmla="*/ 28 h 31"/>
                <a:gd name="T6" fmla="*/ 8 w 14"/>
                <a:gd name="T7" fmla="*/ 26 h 31"/>
                <a:gd name="T8" fmla="*/ 7 w 14"/>
                <a:gd name="T9" fmla="*/ 25 h 31"/>
                <a:gd name="T10" fmla="*/ 4 w 14"/>
                <a:gd name="T11" fmla="*/ 25 h 31"/>
                <a:gd name="T12" fmla="*/ 2 w 14"/>
                <a:gd name="T13" fmla="*/ 25 h 31"/>
                <a:gd name="T14" fmla="*/ 1 w 14"/>
                <a:gd name="T15" fmla="*/ 26 h 31"/>
                <a:gd name="T16" fmla="*/ 0 w 14"/>
                <a:gd name="T17" fmla="*/ 28 h 31"/>
                <a:gd name="T18" fmla="*/ 1 w 14"/>
                <a:gd name="T19" fmla="*/ 0 h 31"/>
                <a:gd name="T20" fmla="*/ 4 w 14"/>
                <a:gd name="T21" fmla="*/ 3 h 31"/>
                <a:gd name="T22" fmla="*/ 5 w 14"/>
                <a:gd name="T23" fmla="*/ 6 h 31"/>
                <a:gd name="T24" fmla="*/ 8 w 14"/>
                <a:gd name="T25" fmla="*/ 10 h 31"/>
                <a:gd name="T26" fmla="*/ 9 w 14"/>
                <a:gd name="T27" fmla="*/ 13 h 31"/>
                <a:gd name="T28" fmla="*/ 11 w 14"/>
                <a:gd name="T29" fmla="*/ 18 h 31"/>
                <a:gd name="T30" fmla="*/ 12 w 14"/>
                <a:gd name="T31" fmla="*/ 22 h 31"/>
                <a:gd name="T32" fmla="*/ 14 w 14"/>
                <a:gd name="T33" fmla="*/ 26 h 31"/>
                <a:gd name="T34" fmla="*/ 12 w 14"/>
                <a:gd name="T3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31">
                  <a:moveTo>
                    <a:pt x="12" y="31"/>
                  </a:moveTo>
                  <a:lnTo>
                    <a:pt x="11" y="29"/>
                  </a:lnTo>
                  <a:lnTo>
                    <a:pt x="9" y="28"/>
                  </a:lnTo>
                  <a:lnTo>
                    <a:pt x="8" y="26"/>
                  </a:lnTo>
                  <a:lnTo>
                    <a:pt x="7" y="25"/>
                  </a:lnTo>
                  <a:lnTo>
                    <a:pt x="4" y="25"/>
                  </a:lnTo>
                  <a:lnTo>
                    <a:pt x="2" y="25"/>
                  </a:lnTo>
                  <a:lnTo>
                    <a:pt x="1" y="26"/>
                  </a:lnTo>
                  <a:lnTo>
                    <a:pt x="0" y="28"/>
                  </a:lnTo>
                  <a:lnTo>
                    <a:pt x="1" y="0"/>
                  </a:lnTo>
                  <a:lnTo>
                    <a:pt x="4" y="3"/>
                  </a:lnTo>
                  <a:lnTo>
                    <a:pt x="5" y="6"/>
                  </a:lnTo>
                  <a:lnTo>
                    <a:pt x="8" y="10"/>
                  </a:lnTo>
                  <a:lnTo>
                    <a:pt x="9" y="13"/>
                  </a:lnTo>
                  <a:lnTo>
                    <a:pt x="11" y="18"/>
                  </a:lnTo>
                  <a:lnTo>
                    <a:pt x="12" y="22"/>
                  </a:lnTo>
                  <a:lnTo>
                    <a:pt x="14" y="26"/>
                  </a:lnTo>
                  <a:lnTo>
                    <a:pt x="12"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27" name="Freeform 63"/>
            <p:cNvSpPr>
              <a:spLocks/>
            </p:cNvSpPr>
            <p:nvPr/>
          </p:nvSpPr>
          <p:spPr bwMode="auto">
            <a:xfrm>
              <a:off x="4217" y="2464"/>
              <a:ext cx="197" cy="345"/>
            </a:xfrm>
            <a:custGeom>
              <a:avLst/>
              <a:gdLst>
                <a:gd name="T0" fmla="*/ 40 w 394"/>
                <a:gd name="T1" fmla="*/ 204 h 690"/>
                <a:gd name="T2" fmla="*/ 50 w 394"/>
                <a:gd name="T3" fmla="*/ 236 h 690"/>
                <a:gd name="T4" fmla="*/ 68 w 394"/>
                <a:gd name="T5" fmla="*/ 283 h 690"/>
                <a:gd name="T6" fmla="*/ 102 w 394"/>
                <a:gd name="T7" fmla="*/ 343 h 690"/>
                <a:gd name="T8" fmla="*/ 142 w 394"/>
                <a:gd name="T9" fmla="*/ 397 h 690"/>
                <a:gd name="T10" fmla="*/ 182 w 394"/>
                <a:gd name="T11" fmla="*/ 435 h 690"/>
                <a:gd name="T12" fmla="*/ 215 w 394"/>
                <a:gd name="T13" fmla="*/ 454 h 690"/>
                <a:gd name="T14" fmla="*/ 253 w 394"/>
                <a:gd name="T15" fmla="*/ 461 h 690"/>
                <a:gd name="T16" fmla="*/ 292 w 394"/>
                <a:gd name="T17" fmla="*/ 462 h 690"/>
                <a:gd name="T18" fmla="*/ 325 w 394"/>
                <a:gd name="T19" fmla="*/ 476 h 690"/>
                <a:gd name="T20" fmla="*/ 351 w 394"/>
                <a:gd name="T21" fmla="*/ 511 h 690"/>
                <a:gd name="T22" fmla="*/ 372 w 394"/>
                <a:gd name="T23" fmla="*/ 549 h 690"/>
                <a:gd name="T24" fmla="*/ 387 w 394"/>
                <a:gd name="T25" fmla="*/ 588 h 690"/>
                <a:gd name="T26" fmla="*/ 384 w 394"/>
                <a:gd name="T27" fmla="*/ 610 h 690"/>
                <a:gd name="T28" fmla="*/ 366 w 394"/>
                <a:gd name="T29" fmla="*/ 616 h 690"/>
                <a:gd name="T30" fmla="*/ 349 w 394"/>
                <a:gd name="T31" fmla="*/ 626 h 690"/>
                <a:gd name="T32" fmla="*/ 332 w 394"/>
                <a:gd name="T33" fmla="*/ 638 h 690"/>
                <a:gd name="T34" fmla="*/ 318 w 394"/>
                <a:gd name="T35" fmla="*/ 649 h 690"/>
                <a:gd name="T36" fmla="*/ 307 w 394"/>
                <a:gd name="T37" fmla="*/ 662 h 690"/>
                <a:gd name="T38" fmla="*/ 297 w 394"/>
                <a:gd name="T39" fmla="*/ 674 h 690"/>
                <a:gd name="T40" fmla="*/ 286 w 394"/>
                <a:gd name="T41" fmla="*/ 686 h 690"/>
                <a:gd name="T42" fmla="*/ 277 w 394"/>
                <a:gd name="T43" fmla="*/ 677 h 690"/>
                <a:gd name="T44" fmla="*/ 267 w 394"/>
                <a:gd name="T45" fmla="*/ 652 h 690"/>
                <a:gd name="T46" fmla="*/ 256 w 394"/>
                <a:gd name="T47" fmla="*/ 629 h 690"/>
                <a:gd name="T48" fmla="*/ 243 w 394"/>
                <a:gd name="T49" fmla="*/ 607 h 690"/>
                <a:gd name="T50" fmla="*/ 222 w 394"/>
                <a:gd name="T51" fmla="*/ 585 h 690"/>
                <a:gd name="T52" fmla="*/ 195 w 394"/>
                <a:gd name="T53" fmla="*/ 570 h 690"/>
                <a:gd name="T54" fmla="*/ 169 w 394"/>
                <a:gd name="T55" fmla="*/ 556 h 690"/>
                <a:gd name="T56" fmla="*/ 152 w 394"/>
                <a:gd name="T57" fmla="*/ 543 h 690"/>
                <a:gd name="T58" fmla="*/ 144 w 394"/>
                <a:gd name="T59" fmla="*/ 531 h 690"/>
                <a:gd name="T60" fmla="*/ 130 w 394"/>
                <a:gd name="T61" fmla="*/ 506 h 690"/>
                <a:gd name="T62" fmla="*/ 112 w 394"/>
                <a:gd name="T63" fmla="*/ 471 h 690"/>
                <a:gd name="T64" fmla="*/ 93 w 394"/>
                <a:gd name="T65" fmla="*/ 435 h 690"/>
                <a:gd name="T66" fmla="*/ 78 w 394"/>
                <a:gd name="T67" fmla="*/ 400 h 690"/>
                <a:gd name="T68" fmla="*/ 60 w 394"/>
                <a:gd name="T69" fmla="*/ 336 h 690"/>
                <a:gd name="T70" fmla="*/ 39 w 394"/>
                <a:gd name="T71" fmla="*/ 242 h 690"/>
                <a:gd name="T72" fmla="*/ 19 w 394"/>
                <a:gd name="T73" fmla="*/ 146 h 690"/>
                <a:gd name="T74" fmla="*/ 4 w 394"/>
                <a:gd name="T75" fmla="*/ 50 h 690"/>
                <a:gd name="T76" fmla="*/ 5 w 394"/>
                <a:gd name="T77" fmla="*/ 10 h 690"/>
                <a:gd name="T78" fmla="*/ 12 w 394"/>
                <a:gd name="T79" fmla="*/ 32 h 690"/>
                <a:gd name="T80" fmla="*/ 19 w 394"/>
                <a:gd name="T81" fmla="*/ 67 h 690"/>
                <a:gd name="T82" fmla="*/ 24 w 394"/>
                <a:gd name="T83" fmla="*/ 115 h 690"/>
                <a:gd name="T84" fmla="*/ 31 w 394"/>
                <a:gd name="T85" fmla="*/ 16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4" h="690">
                  <a:moveTo>
                    <a:pt x="38" y="187"/>
                  </a:moveTo>
                  <a:lnTo>
                    <a:pt x="40" y="204"/>
                  </a:lnTo>
                  <a:lnTo>
                    <a:pt x="45" y="220"/>
                  </a:lnTo>
                  <a:lnTo>
                    <a:pt x="50" y="236"/>
                  </a:lnTo>
                  <a:lnTo>
                    <a:pt x="56" y="252"/>
                  </a:lnTo>
                  <a:lnTo>
                    <a:pt x="68" y="283"/>
                  </a:lnTo>
                  <a:lnTo>
                    <a:pt x="84" y="314"/>
                  </a:lnTo>
                  <a:lnTo>
                    <a:pt x="102" y="343"/>
                  </a:lnTo>
                  <a:lnTo>
                    <a:pt x="120" y="371"/>
                  </a:lnTo>
                  <a:lnTo>
                    <a:pt x="142" y="397"/>
                  </a:lnTo>
                  <a:lnTo>
                    <a:pt x="165" y="423"/>
                  </a:lnTo>
                  <a:lnTo>
                    <a:pt x="182" y="435"/>
                  </a:lnTo>
                  <a:lnTo>
                    <a:pt x="198" y="445"/>
                  </a:lnTo>
                  <a:lnTo>
                    <a:pt x="215" y="454"/>
                  </a:lnTo>
                  <a:lnTo>
                    <a:pt x="233" y="458"/>
                  </a:lnTo>
                  <a:lnTo>
                    <a:pt x="253" y="461"/>
                  </a:lnTo>
                  <a:lnTo>
                    <a:pt x="272" y="462"/>
                  </a:lnTo>
                  <a:lnTo>
                    <a:pt x="292" y="462"/>
                  </a:lnTo>
                  <a:lnTo>
                    <a:pt x="311" y="460"/>
                  </a:lnTo>
                  <a:lnTo>
                    <a:pt x="325" y="476"/>
                  </a:lnTo>
                  <a:lnTo>
                    <a:pt x="338" y="493"/>
                  </a:lnTo>
                  <a:lnTo>
                    <a:pt x="351" y="511"/>
                  </a:lnTo>
                  <a:lnTo>
                    <a:pt x="362" y="530"/>
                  </a:lnTo>
                  <a:lnTo>
                    <a:pt x="372" y="549"/>
                  </a:lnTo>
                  <a:lnTo>
                    <a:pt x="380" y="569"/>
                  </a:lnTo>
                  <a:lnTo>
                    <a:pt x="387" y="588"/>
                  </a:lnTo>
                  <a:lnTo>
                    <a:pt x="394" y="608"/>
                  </a:lnTo>
                  <a:lnTo>
                    <a:pt x="384" y="610"/>
                  </a:lnTo>
                  <a:lnTo>
                    <a:pt x="374" y="613"/>
                  </a:lnTo>
                  <a:lnTo>
                    <a:pt x="366" y="616"/>
                  </a:lnTo>
                  <a:lnTo>
                    <a:pt x="358" y="621"/>
                  </a:lnTo>
                  <a:lnTo>
                    <a:pt x="349" y="626"/>
                  </a:lnTo>
                  <a:lnTo>
                    <a:pt x="341" y="632"/>
                  </a:lnTo>
                  <a:lnTo>
                    <a:pt x="332" y="638"/>
                  </a:lnTo>
                  <a:lnTo>
                    <a:pt x="325" y="642"/>
                  </a:lnTo>
                  <a:lnTo>
                    <a:pt x="318" y="649"/>
                  </a:lnTo>
                  <a:lnTo>
                    <a:pt x="313" y="655"/>
                  </a:lnTo>
                  <a:lnTo>
                    <a:pt x="307" y="662"/>
                  </a:lnTo>
                  <a:lnTo>
                    <a:pt x="302" y="668"/>
                  </a:lnTo>
                  <a:lnTo>
                    <a:pt x="297" y="674"/>
                  </a:lnTo>
                  <a:lnTo>
                    <a:pt x="292" y="680"/>
                  </a:lnTo>
                  <a:lnTo>
                    <a:pt x="286" y="686"/>
                  </a:lnTo>
                  <a:lnTo>
                    <a:pt x="279" y="690"/>
                  </a:lnTo>
                  <a:lnTo>
                    <a:pt x="277" y="677"/>
                  </a:lnTo>
                  <a:lnTo>
                    <a:pt x="272" y="665"/>
                  </a:lnTo>
                  <a:lnTo>
                    <a:pt x="267" y="652"/>
                  </a:lnTo>
                  <a:lnTo>
                    <a:pt x="263" y="640"/>
                  </a:lnTo>
                  <a:lnTo>
                    <a:pt x="256" y="629"/>
                  </a:lnTo>
                  <a:lnTo>
                    <a:pt x="250" y="617"/>
                  </a:lnTo>
                  <a:lnTo>
                    <a:pt x="243" y="607"/>
                  </a:lnTo>
                  <a:lnTo>
                    <a:pt x="235" y="595"/>
                  </a:lnTo>
                  <a:lnTo>
                    <a:pt x="222" y="585"/>
                  </a:lnTo>
                  <a:lnTo>
                    <a:pt x="209" y="576"/>
                  </a:lnTo>
                  <a:lnTo>
                    <a:pt x="195" y="570"/>
                  </a:lnTo>
                  <a:lnTo>
                    <a:pt x="183" y="563"/>
                  </a:lnTo>
                  <a:lnTo>
                    <a:pt x="169" y="556"/>
                  </a:lnTo>
                  <a:lnTo>
                    <a:pt x="158" y="549"/>
                  </a:lnTo>
                  <a:lnTo>
                    <a:pt x="152" y="543"/>
                  </a:lnTo>
                  <a:lnTo>
                    <a:pt x="148" y="537"/>
                  </a:lnTo>
                  <a:lnTo>
                    <a:pt x="144" y="531"/>
                  </a:lnTo>
                  <a:lnTo>
                    <a:pt x="141" y="524"/>
                  </a:lnTo>
                  <a:lnTo>
                    <a:pt x="130" y="506"/>
                  </a:lnTo>
                  <a:lnTo>
                    <a:pt x="120" y="489"/>
                  </a:lnTo>
                  <a:lnTo>
                    <a:pt x="112" y="471"/>
                  </a:lnTo>
                  <a:lnTo>
                    <a:pt x="102" y="454"/>
                  </a:lnTo>
                  <a:lnTo>
                    <a:pt x="93" y="435"/>
                  </a:lnTo>
                  <a:lnTo>
                    <a:pt x="85" y="417"/>
                  </a:lnTo>
                  <a:lnTo>
                    <a:pt x="78" y="400"/>
                  </a:lnTo>
                  <a:lnTo>
                    <a:pt x="70" y="382"/>
                  </a:lnTo>
                  <a:lnTo>
                    <a:pt x="60" y="336"/>
                  </a:lnTo>
                  <a:lnTo>
                    <a:pt x="50" y="289"/>
                  </a:lnTo>
                  <a:lnTo>
                    <a:pt x="39" y="242"/>
                  </a:lnTo>
                  <a:lnTo>
                    <a:pt x="28" y="194"/>
                  </a:lnTo>
                  <a:lnTo>
                    <a:pt x="19" y="146"/>
                  </a:lnTo>
                  <a:lnTo>
                    <a:pt x="11" y="98"/>
                  </a:lnTo>
                  <a:lnTo>
                    <a:pt x="4" y="50"/>
                  </a:lnTo>
                  <a:lnTo>
                    <a:pt x="0" y="0"/>
                  </a:lnTo>
                  <a:lnTo>
                    <a:pt x="5" y="10"/>
                  </a:lnTo>
                  <a:lnTo>
                    <a:pt x="10" y="22"/>
                  </a:lnTo>
                  <a:lnTo>
                    <a:pt x="12" y="32"/>
                  </a:lnTo>
                  <a:lnTo>
                    <a:pt x="15" y="44"/>
                  </a:lnTo>
                  <a:lnTo>
                    <a:pt x="19" y="67"/>
                  </a:lnTo>
                  <a:lnTo>
                    <a:pt x="22" y="92"/>
                  </a:lnTo>
                  <a:lnTo>
                    <a:pt x="24" y="115"/>
                  </a:lnTo>
                  <a:lnTo>
                    <a:pt x="26" y="140"/>
                  </a:lnTo>
                  <a:lnTo>
                    <a:pt x="31" y="163"/>
                  </a:lnTo>
                  <a:lnTo>
                    <a:pt x="38" y="187"/>
                  </a:lnTo>
                  <a:close/>
                </a:path>
              </a:pathLst>
            </a:custGeom>
            <a:solidFill>
              <a:srgbClr val="304C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28" name="Freeform 64"/>
            <p:cNvSpPr>
              <a:spLocks/>
            </p:cNvSpPr>
            <p:nvPr/>
          </p:nvSpPr>
          <p:spPr bwMode="auto">
            <a:xfrm>
              <a:off x="4201" y="2478"/>
              <a:ext cx="79" cy="265"/>
            </a:xfrm>
            <a:custGeom>
              <a:avLst/>
              <a:gdLst>
                <a:gd name="T0" fmla="*/ 47 w 158"/>
                <a:gd name="T1" fmla="*/ 233 h 529"/>
                <a:gd name="T2" fmla="*/ 54 w 158"/>
                <a:gd name="T3" fmla="*/ 274 h 529"/>
                <a:gd name="T4" fmla="*/ 63 w 158"/>
                <a:gd name="T5" fmla="*/ 313 h 529"/>
                <a:gd name="T6" fmla="*/ 72 w 158"/>
                <a:gd name="T7" fmla="*/ 351 h 529"/>
                <a:gd name="T8" fmla="*/ 85 w 158"/>
                <a:gd name="T9" fmla="*/ 388 h 529"/>
                <a:gd name="T10" fmla="*/ 100 w 158"/>
                <a:gd name="T11" fmla="*/ 424 h 529"/>
                <a:gd name="T12" fmla="*/ 117 w 158"/>
                <a:gd name="T13" fmla="*/ 461 h 529"/>
                <a:gd name="T14" fmla="*/ 137 w 158"/>
                <a:gd name="T15" fmla="*/ 494 h 529"/>
                <a:gd name="T16" fmla="*/ 158 w 158"/>
                <a:gd name="T17" fmla="*/ 529 h 529"/>
                <a:gd name="T18" fmla="*/ 139 w 158"/>
                <a:gd name="T19" fmla="*/ 522 h 529"/>
                <a:gd name="T20" fmla="*/ 123 w 158"/>
                <a:gd name="T21" fmla="*/ 515 h 529"/>
                <a:gd name="T22" fmla="*/ 107 w 158"/>
                <a:gd name="T23" fmla="*/ 506 h 529"/>
                <a:gd name="T24" fmla="*/ 91 w 158"/>
                <a:gd name="T25" fmla="*/ 497 h 529"/>
                <a:gd name="T26" fmla="*/ 75 w 158"/>
                <a:gd name="T27" fmla="*/ 487 h 529"/>
                <a:gd name="T28" fmla="*/ 61 w 158"/>
                <a:gd name="T29" fmla="*/ 474 h 529"/>
                <a:gd name="T30" fmla="*/ 47 w 158"/>
                <a:gd name="T31" fmla="*/ 461 h 529"/>
                <a:gd name="T32" fmla="*/ 35 w 158"/>
                <a:gd name="T33" fmla="*/ 445 h 529"/>
                <a:gd name="T34" fmla="*/ 28 w 158"/>
                <a:gd name="T35" fmla="*/ 426 h 529"/>
                <a:gd name="T36" fmla="*/ 23 w 158"/>
                <a:gd name="T37" fmla="*/ 405 h 529"/>
                <a:gd name="T38" fmla="*/ 18 w 158"/>
                <a:gd name="T39" fmla="*/ 385 h 529"/>
                <a:gd name="T40" fmla="*/ 15 w 158"/>
                <a:gd name="T41" fmla="*/ 366 h 529"/>
                <a:gd name="T42" fmla="*/ 9 w 158"/>
                <a:gd name="T43" fmla="*/ 325 h 529"/>
                <a:gd name="T44" fmla="*/ 5 w 158"/>
                <a:gd name="T45" fmla="*/ 283 h 529"/>
                <a:gd name="T46" fmla="*/ 3 w 158"/>
                <a:gd name="T47" fmla="*/ 242 h 529"/>
                <a:gd name="T48" fmla="*/ 1 w 158"/>
                <a:gd name="T49" fmla="*/ 198 h 529"/>
                <a:gd name="T50" fmla="*/ 1 w 158"/>
                <a:gd name="T51" fmla="*/ 156 h 529"/>
                <a:gd name="T52" fmla="*/ 0 w 158"/>
                <a:gd name="T53" fmla="*/ 112 h 529"/>
                <a:gd name="T54" fmla="*/ 5 w 158"/>
                <a:gd name="T55" fmla="*/ 0 h 529"/>
                <a:gd name="T56" fmla="*/ 11 w 158"/>
                <a:gd name="T57" fmla="*/ 27 h 529"/>
                <a:gd name="T58" fmla="*/ 16 w 158"/>
                <a:gd name="T59" fmla="*/ 57 h 529"/>
                <a:gd name="T60" fmla="*/ 21 w 158"/>
                <a:gd name="T61" fmla="*/ 86 h 529"/>
                <a:gd name="T62" fmla="*/ 25 w 158"/>
                <a:gd name="T63" fmla="*/ 116 h 529"/>
                <a:gd name="T64" fmla="*/ 30 w 158"/>
                <a:gd name="T65" fmla="*/ 147 h 529"/>
                <a:gd name="T66" fmla="*/ 35 w 158"/>
                <a:gd name="T67" fmla="*/ 176 h 529"/>
                <a:gd name="T68" fmla="*/ 40 w 158"/>
                <a:gd name="T69" fmla="*/ 205 h 529"/>
                <a:gd name="T70" fmla="*/ 47 w 158"/>
                <a:gd name="T71" fmla="*/ 23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529">
                  <a:moveTo>
                    <a:pt x="47" y="233"/>
                  </a:moveTo>
                  <a:lnTo>
                    <a:pt x="54" y="274"/>
                  </a:lnTo>
                  <a:lnTo>
                    <a:pt x="63" y="313"/>
                  </a:lnTo>
                  <a:lnTo>
                    <a:pt x="72" y="351"/>
                  </a:lnTo>
                  <a:lnTo>
                    <a:pt x="85" y="388"/>
                  </a:lnTo>
                  <a:lnTo>
                    <a:pt x="100" y="424"/>
                  </a:lnTo>
                  <a:lnTo>
                    <a:pt x="117" y="461"/>
                  </a:lnTo>
                  <a:lnTo>
                    <a:pt x="137" y="494"/>
                  </a:lnTo>
                  <a:lnTo>
                    <a:pt x="158" y="529"/>
                  </a:lnTo>
                  <a:lnTo>
                    <a:pt x="139" y="522"/>
                  </a:lnTo>
                  <a:lnTo>
                    <a:pt x="123" y="515"/>
                  </a:lnTo>
                  <a:lnTo>
                    <a:pt x="107" y="506"/>
                  </a:lnTo>
                  <a:lnTo>
                    <a:pt x="91" y="497"/>
                  </a:lnTo>
                  <a:lnTo>
                    <a:pt x="75" y="487"/>
                  </a:lnTo>
                  <a:lnTo>
                    <a:pt x="61" y="474"/>
                  </a:lnTo>
                  <a:lnTo>
                    <a:pt x="47" y="461"/>
                  </a:lnTo>
                  <a:lnTo>
                    <a:pt x="35" y="445"/>
                  </a:lnTo>
                  <a:lnTo>
                    <a:pt x="28" y="426"/>
                  </a:lnTo>
                  <a:lnTo>
                    <a:pt x="23" y="405"/>
                  </a:lnTo>
                  <a:lnTo>
                    <a:pt x="18" y="385"/>
                  </a:lnTo>
                  <a:lnTo>
                    <a:pt x="15" y="366"/>
                  </a:lnTo>
                  <a:lnTo>
                    <a:pt x="9" y="325"/>
                  </a:lnTo>
                  <a:lnTo>
                    <a:pt x="5" y="283"/>
                  </a:lnTo>
                  <a:lnTo>
                    <a:pt x="3" y="242"/>
                  </a:lnTo>
                  <a:lnTo>
                    <a:pt x="1" y="198"/>
                  </a:lnTo>
                  <a:lnTo>
                    <a:pt x="1" y="156"/>
                  </a:lnTo>
                  <a:lnTo>
                    <a:pt x="0" y="112"/>
                  </a:lnTo>
                  <a:lnTo>
                    <a:pt x="5" y="0"/>
                  </a:lnTo>
                  <a:lnTo>
                    <a:pt x="11" y="27"/>
                  </a:lnTo>
                  <a:lnTo>
                    <a:pt x="16" y="57"/>
                  </a:lnTo>
                  <a:lnTo>
                    <a:pt x="21" y="86"/>
                  </a:lnTo>
                  <a:lnTo>
                    <a:pt x="25" y="116"/>
                  </a:lnTo>
                  <a:lnTo>
                    <a:pt x="30" y="147"/>
                  </a:lnTo>
                  <a:lnTo>
                    <a:pt x="35" y="176"/>
                  </a:lnTo>
                  <a:lnTo>
                    <a:pt x="40" y="205"/>
                  </a:lnTo>
                  <a:lnTo>
                    <a:pt x="47" y="233"/>
                  </a:lnTo>
                  <a:close/>
                </a:path>
              </a:pathLst>
            </a:custGeom>
            <a:solidFill>
              <a:srgbClr val="7885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29" name="Freeform 65"/>
            <p:cNvSpPr>
              <a:spLocks/>
            </p:cNvSpPr>
            <p:nvPr/>
          </p:nvSpPr>
          <p:spPr bwMode="auto">
            <a:xfrm>
              <a:off x="5182" y="2642"/>
              <a:ext cx="207" cy="317"/>
            </a:xfrm>
            <a:custGeom>
              <a:avLst/>
              <a:gdLst>
                <a:gd name="T0" fmla="*/ 382 w 415"/>
                <a:gd name="T1" fmla="*/ 80 h 635"/>
                <a:gd name="T2" fmla="*/ 390 w 415"/>
                <a:gd name="T3" fmla="*/ 137 h 635"/>
                <a:gd name="T4" fmla="*/ 387 w 415"/>
                <a:gd name="T5" fmla="*/ 193 h 635"/>
                <a:gd name="T6" fmla="*/ 393 w 415"/>
                <a:gd name="T7" fmla="*/ 230 h 635"/>
                <a:gd name="T8" fmla="*/ 401 w 415"/>
                <a:gd name="T9" fmla="*/ 277 h 635"/>
                <a:gd name="T10" fmla="*/ 405 w 415"/>
                <a:gd name="T11" fmla="*/ 328 h 635"/>
                <a:gd name="T12" fmla="*/ 414 w 415"/>
                <a:gd name="T13" fmla="*/ 430 h 635"/>
                <a:gd name="T14" fmla="*/ 414 w 415"/>
                <a:gd name="T15" fmla="*/ 496 h 635"/>
                <a:gd name="T16" fmla="*/ 407 w 415"/>
                <a:gd name="T17" fmla="*/ 546 h 635"/>
                <a:gd name="T18" fmla="*/ 389 w 415"/>
                <a:gd name="T19" fmla="*/ 595 h 635"/>
                <a:gd name="T20" fmla="*/ 327 w 415"/>
                <a:gd name="T21" fmla="*/ 627 h 635"/>
                <a:gd name="T22" fmla="*/ 263 w 415"/>
                <a:gd name="T23" fmla="*/ 635 h 635"/>
                <a:gd name="T24" fmla="*/ 197 w 415"/>
                <a:gd name="T25" fmla="*/ 632 h 635"/>
                <a:gd name="T26" fmla="*/ 134 w 415"/>
                <a:gd name="T27" fmla="*/ 619 h 635"/>
                <a:gd name="T28" fmla="*/ 35 w 415"/>
                <a:gd name="T29" fmla="*/ 585 h 635"/>
                <a:gd name="T30" fmla="*/ 18 w 415"/>
                <a:gd name="T31" fmla="*/ 572 h 635"/>
                <a:gd name="T32" fmla="*/ 3 w 415"/>
                <a:gd name="T33" fmla="*/ 560 h 635"/>
                <a:gd name="T34" fmla="*/ 10 w 415"/>
                <a:gd name="T35" fmla="*/ 541 h 635"/>
                <a:gd name="T36" fmla="*/ 43 w 415"/>
                <a:gd name="T37" fmla="*/ 534 h 635"/>
                <a:gd name="T38" fmla="*/ 78 w 415"/>
                <a:gd name="T39" fmla="*/ 532 h 635"/>
                <a:gd name="T40" fmla="*/ 141 w 415"/>
                <a:gd name="T41" fmla="*/ 535 h 635"/>
                <a:gd name="T42" fmla="*/ 220 w 415"/>
                <a:gd name="T43" fmla="*/ 550 h 635"/>
                <a:gd name="T44" fmla="*/ 268 w 415"/>
                <a:gd name="T45" fmla="*/ 570 h 635"/>
                <a:gd name="T46" fmla="*/ 294 w 415"/>
                <a:gd name="T47" fmla="*/ 584 h 635"/>
                <a:gd name="T48" fmla="*/ 296 w 415"/>
                <a:gd name="T49" fmla="*/ 575 h 635"/>
                <a:gd name="T50" fmla="*/ 295 w 415"/>
                <a:gd name="T51" fmla="*/ 567 h 635"/>
                <a:gd name="T52" fmla="*/ 285 w 415"/>
                <a:gd name="T53" fmla="*/ 556 h 635"/>
                <a:gd name="T54" fmla="*/ 270 w 415"/>
                <a:gd name="T55" fmla="*/ 546 h 635"/>
                <a:gd name="T56" fmla="*/ 256 w 415"/>
                <a:gd name="T57" fmla="*/ 534 h 635"/>
                <a:gd name="T58" fmla="*/ 270 w 415"/>
                <a:gd name="T59" fmla="*/ 528 h 635"/>
                <a:gd name="T60" fmla="*/ 294 w 415"/>
                <a:gd name="T61" fmla="*/ 530 h 635"/>
                <a:gd name="T62" fmla="*/ 324 w 415"/>
                <a:gd name="T63" fmla="*/ 538 h 635"/>
                <a:gd name="T64" fmla="*/ 338 w 415"/>
                <a:gd name="T65" fmla="*/ 534 h 635"/>
                <a:gd name="T66" fmla="*/ 341 w 415"/>
                <a:gd name="T67" fmla="*/ 531 h 635"/>
                <a:gd name="T68" fmla="*/ 341 w 415"/>
                <a:gd name="T69" fmla="*/ 527 h 635"/>
                <a:gd name="T70" fmla="*/ 316 w 415"/>
                <a:gd name="T71" fmla="*/ 512 h 635"/>
                <a:gd name="T72" fmla="*/ 289 w 415"/>
                <a:gd name="T73" fmla="*/ 505 h 635"/>
                <a:gd name="T74" fmla="*/ 273 w 415"/>
                <a:gd name="T75" fmla="*/ 460 h 635"/>
                <a:gd name="T76" fmla="*/ 267 w 415"/>
                <a:gd name="T77" fmla="*/ 349 h 635"/>
                <a:gd name="T78" fmla="*/ 253 w 415"/>
                <a:gd name="T79" fmla="*/ 242 h 635"/>
                <a:gd name="T80" fmla="*/ 242 w 415"/>
                <a:gd name="T81" fmla="*/ 182 h 635"/>
                <a:gd name="T82" fmla="*/ 235 w 415"/>
                <a:gd name="T83" fmla="*/ 144 h 635"/>
                <a:gd name="T84" fmla="*/ 239 w 415"/>
                <a:gd name="T85" fmla="*/ 106 h 635"/>
                <a:gd name="T86" fmla="*/ 253 w 415"/>
                <a:gd name="T87" fmla="*/ 69 h 635"/>
                <a:gd name="T88" fmla="*/ 260 w 415"/>
                <a:gd name="T89" fmla="*/ 26 h 635"/>
                <a:gd name="T90" fmla="*/ 282 w 415"/>
                <a:gd name="T91" fmla="*/ 3 h 635"/>
                <a:gd name="T92" fmla="*/ 333 w 415"/>
                <a:gd name="T93" fmla="*/ 4 h 635"/>
                <a:gd name="T94" fmla="*/ 355 w 415"/>
                <a:gd name="T95" fmla="*/ 10 h 635"/>
                <a:gd name="T96" fmla="*/ 370 w 415"/>
                <a:gd name="T97" fmla="*/ 26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5" h="635">
                  <a:moveTo>
                    <a:pt x="376" y="45"/>
                  </a:moveTo>
                  <a:lnTo>
                    <a:pt x="379" y="63"/>
                  </a:lnTo>
                  <a:lnTo>
                    <a:pt x="382" y="80"/>
                  </a:lnTo>
                  <a:lnTo>
                    <a:pt x="386" y="99"/>
                  </a:lnTo>
                  <a:lnTo>
                    <a:pt x="389" y="118"/>
                  </a:lnTo>
                  <a:lnTo>
                    <a:pt x="390" y="137"/>
                  </a:lnTo>
                  <a:lnTo>
                    <a:pt x="391" y="156"/>
                  </a:lnTo>
                  <a:lnTo>
                    <a:pt x="390" y="175"/>
                  </a:lnTo>
                  <a:lnTo>
                    <a:pt x="387" y="193"/>
                  </a:lnTo>
                  <a:lnTo>
                    <a:pt x="391" y="198"/>
                  </a:lnTo>
                  <a:lnTo>
                    <a:pt x="391" y="214"/>
                  </a:lnTo>
                  <a:lnTo>
                    <a:pt x="393" y="230"/>
                  </a:lnTo>
                  <a:lnTo>
                    <a:pt x="396" y="247"/>
                  </a:lnTo>
                  <a:lnTo>
                    <a:pt x="398" y="261"/>
                  </a:lnTo>
                  <a:lnTo>
                    <a:pt x="401" y="277"/>
                  </a:lnTo>
                  <a:lnTo>
                    <a:pt x="404" y="295"/>
                  </a:lnTo>
                  <a:lnTo>
                    <a:pt x="405" y="311"/>
                  </a:lnTo>
                  <a:lnTo>
                    <a:pt x="405" y="328"/>
                  </a:lnTo>
                  <a:lnTo>
                    <a:pt x="408" y="363"/>
                  </a:lnTo>
                  <a:lnTo>
                    <a:pt x="411" y="397"/>
                  </a:lnTo>
                  <a:lnTo>
                    <a:pt x="414" y="430"/>
                  </a:lnTo>
                  <a:lnTo>
                    <a:pt x="415" y="462"/>
                  </a:lnTo>
                  <a:lnTo>
                    <a:pt x="415" y="480"/>
                  </a:lnTo>
                  <a:lnTo>
                    <a:pt x="414" y="496"/>
                  </a:lnTo>
                  <a:lnTo>
                    <a:pt x="412" y="512"/>
                  </a:lnTo>
                  <a:lnTo>
                    <a:pt x="410" y="528"/>
                  </a:lnTo>
                  <a:lnTo>
                    <a:pt x="407" y="546"/>
                  </a:lnTo>
                  <a:lnTo>
                    <a:pt x="401" y="562"/>
                  </a:lnTo>
                  <a:lnTo>
                    <a:pt x="396" y="579"/>
                  </a:lnTo>
                  <a:lnTo>
                    <a:pt x="389" y="595"/>
                  </a:lnTo>
                  <a:lnTo>
                    <a:pt x="368" y="616"/>
                  </a:lnTo>
                  <a:lnTo>
                    <a:pt x="348" y="621"/>
                  </a:lnTo>
                  <a:lnTo>
                    <a:pt x="327" y="627"/>
                  </a:lnTo>
                  <a:lnTo>
                    <a:pt x="306" y="630"/>
                  </a:lnTo>
                  <a:lnTo>
                    <a:pt x="284" y="633"/>
                  </a:lnTo>
                  <a:lnTo>
                    <a:pt x="263" y="635"/>
                  </a:lnTo>
                  <a:lnTo>
                    <a:pt x="240" y="635"/>
                  </a:lnTo>
                  <a:lnTo>
                    <a:pt x="220" y="633"/>
                  </a:lnTo>
                  <a:lnTo>
                    <a:pt x="197" y="632"/>
                  </a:lnTo>
                  <a:lnTo>
                    <a:pt x="176" y="627"/>
                  </a:lnTo>
                  <a:lnTo>
                    <a:pt x="155" y="624"/>
                  </a:lnTo>
                  <a:lnTo>
                    <a:pt x="134" y="619"/>
                  </a:lnTo>
                  <a:lnTo>
                    <a:pt x="113" y="613"/>
                  </a:lnTo>
                  <a:lnTo>
                    <a:pt x="73" y="600"/>
                  </a:lnTo>
                  <a:lnTo>
                    <a:pt x="35" y="585"/>
                  </a:lnTo>
                  <a:lnTo>
                    <a:pt x="29" y="581"/>
                  </a:lnTo>
                  <a:lnTo>
                    <a:pt x="24" y="576"/>
                  </a:lnTo>
                  <a:lnTo>
                    <a:pt x="18" y="572"/>
                  </a:lnTo>
                  <a:lnTo>
                    <a:pt x="13" y="567"/>
                  </a:lnTo>
                  <a:lnTo>
                    <a:pt x="7" y="565"/>
                  </a:lnTo>
                  <a:lnTo>
                    <a:pt x="3" y="560"/>
                  </a:lnTo>
                  <a:lnTo>
                    <a:pt x="2" y="554"/>
                  </a:lnTo>
                  <a:lnTo>
                    <a:pt x="0" y="549"/>
                  </a:lnTo>
                  <a:lnTo>
                    <a:pt x="10" y="541"/>
                  </a:lnTo>
                  <a:lnTo>
                    <a:pt x="21" y="537"/>
                  </a:lnTo>
                  <a:lnTo>
                    <a:pt x="32" y="535"/>
                  </a:lnTo>
                  <a:lnTo>
                    <a:pt x="43" y="534"/>
                  </a:lnTo>
                  <a:lnTo>
                    <a:pt x="56" y="534"/>
                  </a:lnTo>
                  <a:lnTo>
                    <a:pt x="67" y="534"/>
                  </a:lnTo>
                  <a:lnTo>
                    <a:pt x="78" y="532"/>
                  </a:lnTo>
                  <a:lnTo>
                    <a:pt x="91" y="528"/>
                  </a:lnTo>
                  <a:lnTo>
                    <a:pt x="115" y="531"/>
                  </a:lnTo>
                  <a:lnTo>
                    <a:pt x="141" y="535"/>
                  </a:lnTo>
                  <a:lnTo>
                    <a:pt x="166" y="538"/>
                  </a:lnTo>
                  <a:lnTo>
                    <a:pt x="193" y="543"/>
                  </a:lnTo>
                  <a:lnTo>
                    <a:pt x="220" y="550"/>
                  </a:lnTo>
                  <a:lnTo>
                    <a:pt x="245" y="559"/>
                  </a:lnTo>
                  <a:lnTo>
                    <a:pt x="256" y="565"/>
                  </a:lnTo>
                  <a:lnTo>
                    <a:pt x="268" y="570"/>
                  </a:lnTo>
                  <a:lnTo>
                    <a:pt x="280" y="576"/>
                  </a:lnTo>
                  <a:lnTo>
                    <a:pt x="291" y="585"/>
                  </a:lnTo>
                  <a:lnTo>
                    <a:pt x="294" y="584"/>
                  </a:lnTo>
                  <a:lnTo>
                    <a:pt x="295" y="581"/>
                  </a:lnTo>
                  <a:lnTo>
                    <a:pt x="296" y="578"/>
                  </a:lnTo>
                  <a:lnTo>
                    <a:pt x="296" y="575"/>
                  </a:lnTo>
                  <a:lnTo>
                    <a:pt x="296" y="572"/>
                  </a:lnTo>
                  <a:lnTo>
                    <a:pt x="295" y="570"/>
                  </a:lnTo>
                  <a:lnTo>
                    <a:pt x="295" y="567"/>
                  </a:lnTo>
                  <a:lnTo>
                    <a:pt x="294" y="565"/>
                  </a:lnTo>
                  <a:lnTo>
                    <a:pt x="289" y="560"/>
                  </a:lnTo>
                  <a:lnTo>
                    <a:pt x="285" y="556"/>
                  </a:lnTo>
                  <a:lnTo>
                    <a:pt x="280" y="551"/>
                  </a:lnTo>
                  <a:lnTo>
                    <a:pt x="275" y="549"/>
                  </a:lnTo>
                  <a:lnTo>
                    <a:pt x="270" y="546"/>
                  </a:lnTo>
                  <a:lnTo>
                    <a:pt x="266" y="543"/>
                  </a:lnTo>
                  <a:lnTo>
                    <a:pt x="260" y="538"/>
                  </a:lnTo>
                  <a:lnTo>
                    <a:pt x="256" y="534"/>
                  </a:lnTo>
                  <a:lnTo>
                    <a:pt x="261" y="531"/>
                  </a:lnTo>
                  <a:lnTo>
                    <a:pt x="266" y="528"/>
                  </a:lnTo>
                  <a:lnTo>
                    <a:pt x="270" y="528"/>
                  </a:lnTo>
                  <a:lnTo>
                    <a:pt x="275" y="527"/>
                  </a:lnTo>
                  <a:lnTo>
                    <a:pt x="284" y="528"/>
                  </a:lnTo>
                  <a:lnTo>
                    <a:pt x="294" y="530"/>
                  </a:lnTo>
                  <a:lnTo>
                    <a:pt x="303" y="534"/>
                  </a:lnTo>
                  <a:lnTo>
                    <a:pt x="313" y="537"/>
                  </a:lnTo>
                  <a:lnTo>
                    <a:pt x="324" y="538"/>
                  </a:lnTo>
                  <a:lnTo>
                    <a:pt x="335" y="537"/>
                  </a:lnTo>
                  <a:lnTo>
                    <a:pt x="337" y="535"/>
                  </a:lnTo>
                  <a:lnTo>
                    <a:pt x="338" y="534"/>
                  </a:lnTo>
                  <a:lnTo>
                    <a:pt x="340" y="534"/>
                  </a:lnTo>
                  <a:lnTo>
                    <a:pt x="340" y="532"/>
                  </a:lnTo>
                  <a:lnTo>
                    <a:pt x="341" y="531"/>
                  </a:lnTo>
                  <a:lnTo>
                    <a:pt x="341" y="530"/>
                  </a:lnTo>
                  <a:lnTo>
                    <a:pt x="341" y="528"/>
                  </a:lnTo>
                  <a:lnTo>
                    <a:pt x="341" y="527"/>
                  </a:lnTo>
                  <a:lnTo>
                    <a:pt x="333" y="521"/>
                  </a:lnTo>
                  <a:lnTo>
                    <a:pt x="324" y="516"/>
                  </a:lnTo>
                  <a:lnTo>
                    <a:pt x="316" y="512"/>
                  </a:lnTo>
                  <a:lnTo>
                    <a:pt x="308" y="509"/>
                  </a:lnTo>
                  <a:lnTo>
                    <a:pt x="299" y="506"/>
                  </a:lnTo>
                  <a:lnTo>
                    <a:pt x="289" y="505"/>
                  </a:lnTo>
                  <a:lnTo>
                    <a:pt x="281" y="502"/>
                  </a:lnTo>
                  <a:lnTo>
                    <a:pt x="271" y="497"/>
                  </a:lnTo>
                  <a:lnTo>
                    <a:pt x="273" y="460"/>
                  </a:lnTo>
                  <a:lnTo>
                    <a:pt x="273" y="422"/>
                  </a:lnTo>
                  <a:lnTo>
                    <a:pt x="271" y="385"/>
                  </a:lnTo>
                  <a:lnTo>
                    <a:pt x="267" y="349"/>
                  </a:lnTo>
                  <a:lnTo>
                    <a:pt x="263" y="312"/>
                  </a:lnTo>
                  <a:lnTo>
                    <a:pt x="259" y="277"/>
                  </a:lnTo>
                  <a:lnTo>
                    <a:pt x="253" y="242"/>
                  </a:lnTo>
                  <a:lnTo>
                    <a:pt x="247" y="206"/>
                  </a:lnTo>
                  <a:lnTo>
                    <a:pt x="245" y="194"/>
                  </a:lnTo>
                  <a:lnTo>
                    <a:pt x="242" y="182"/>
                  </a:lnTo>
                  <a:lnTo>
                    <a:pt x="239" y="169"/>
                  </a:lnTo>
                  <a:lnTo>
                    <a:pt x="236" y="156"/>
                  </a:lnTo>
                  <a:lnTo>
                    <a:pt x="235" y="144"/>
                  </a:lnTo>
                  <a:lnTo>
                    <a:pt x="235" y="131"/>
                  </a:lnTo>
                  <a:lnTo>
                    <a:pt x="236" y="118"/>
                  </a:lnTo>
                  <a:lnTo>
                    <a:pt x="239" y="106"/>
                  </a:lnTo>
                  <a:lnTo>
                    <a:pt x="246" y="95"/>
                  </a:lnTo>
                  <a:lnTo>
                    <a:pt x="250" y="82"/>
                  </a:lnTo>
                  <a:lnTo>
                    <a:pt x="253" y="69"/>
                  </a:lnTo>
                  <a:lnTo>
                    <a:pt x="256" y="55"/>
                  </a:lnTo>
                  <a:lnTo>
                    <a:pt x="257" y="41"/>
                  </a:lnTo>
                  <a:lnTo>
                    <a:pt x="260" y="26"/>
                  </a:lnTo>
                  <a:lnTo>
                    <a:pt x="263" y="13"/>
                  </a:lnTo>
                  <a:lnTo>
                    <a:pt x="267" y="0"/>
                  </a:lnTo>
                  <a:lnTo>
                    <a:pt x="282" y="3"/>
                  </a:lnTo>
                  <a:lnTo>
                    <a:pt x="299" y="3"/>
                  </a:lnTo>
                  <a:lnTo>
                    <a:pt x="316" y="3"/>
                  </a:lnTo>
                  <a:lnTo>
                    <a:pt x="333" y="4"/>
                  </a:lnTo>
                  <a:lnTo>
                    <a:pt x="341" y="4"/>
                  </a:lnTo>
                  <a:lnTo>
                    <a:pt x="348" y="7"/>
                  </a:lnTo>
                  <a:lnTo>
                    <a:pt x="355" y="10"/>
                  </a:lnTo>
                  <a:lnTo>
                    <a:pt x="361" y="15"/>
                  </a:lnTo>
                  <a:lnTo>
                    <a:pt x="366" y="19"/>
                  </a:lnTo>
                  <a:lnTo>
                    <a:pt x="370" y="26"/>
                  </a:lnTo>
                  <a:lnTo>
                    <a:pt x="375" y="35"/>
                  </a:lnTo>
                  <a:lnTo>
                    <a:pt x="376" y="45"/>
                  </a:lnTo>
                  <a:close/>
                </a:path>
              </a:pathLst>
            </a:custGeom>
            <a:solidFill>
              <a:srgbClr val="304C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30" name="Freeform 66"/>
            <p:cNvSpPr>
              <a:spLocks/>
            </p:cNvSpPr>
            <p:nvPr/>
          </p:nvSpPr>
          <p:spPr bwMode="auto">
            <a:xfrm>
              <a:off x="5384" y="2657"/>
              <a:ext cx="25" cy="80"/>
            </a:xfrm>
            <a:custGeom>
              <a:avLst/>
              <a:gdLst>
                <a:gd name="T0" fmla="*/ 45 w 51"/>
                <a:gd name="T1" fmla="*/ 11 h 159"/>
                <a:gd name="T2" fmla="*/ 46 w 51"/>
                <a:gd name="T3" fmla="*/ 27 h 159"/>
                <a:gd name="T4" fmla="*/ 48 w 51"/>
                <a:gd name="T5" fmla="*/ 45 h 159"/>
                <a:gd name="T6" fmla="*/ 48 w 51"/>
                <a:gd name="T7" fmla="*/ 62 h 159"/>
                <a:gd name="T8" fmla="*/ 49 w 51"/>
                <a:gd name="T9" fmla="*/ 80 h 159"/>
                <a:gd name="T10" fmla="*/ 51 w 51"/>
                <a:gd name="T11" fmla="*/ 99 h 159"/>
                <a:gd name="T12" fmla="*/ 51 w 51"/>
                <a:gd name="T13" fmla="*/ 116 h 159"/>
                <a:gd name="T14" fmla="*/ 51 w 51"/>
                <a:gd name="T15" fmla="*/ 134 h 159"/>
                <a:gd name="T16" fmla="*/ 51 w 51"/>
                <a:gd name="T17" fmla="*/ 153 h 159"/>
                <a:gd name="T18" fmla="*/ 46 w 51"/>
                <a:gd name="T19" fmla="*/ 154 h 159"/>
                <a:gd name="T20" fmla="*/ 41 w 51"/>
                <a:gd name="T21" fmla="*/ 156 h 159"/>
                <a:gd name="T22" fmla="*/ 35 w 51"/>
                <a:gd name="T23" fmla="*/ 156 h 159"/>
                <a:gd name="T24" fmla="*/ 30 w 51"/>
                <a:gd name="T25" fmla="*/ 156 h 159"/>
                <a:gd name="T26" fmla="*/ 24 w 51"/>
                <a:gd name="T27" fmla="*/ 156 h 159"/>
                <a:gd name="T28" fmla="*/ 19 w 51"/>
                <a:gd name="T29" fmla="*/ 156 h 159"/>
                <a:gd name="T30" fmla="*/ 13 w 51"/>
                <a:gd name="T31" fmla="*/ 156 h 159"/>
                <a:gd name="T32" fmla="*/ 9 w 51"/>
                <a:gd name="T33" fmla="*/ 159 h 159"/>
                <a:gd name="T34" fmla="*/ 10 w 51"/>
                <a:gd name="T35" fmla="*/ 138 h 159"/>
                <a:gd name="T36" fmla="*/ 10 w 51"/>
                <a:gd name="T37" fmla="*/ 118 h 159"/>
                <a:gd name="T38" fmla="*/ 9 w 51"/>
                <a:gd name="T39" fmla="*/ 97 h 159"/>
                <a:gd name="T40" fmla="*/ 6 w 51"/>
                <a:gd name="T41" fmla="*/ 78 h 159"/>
                <a:gd name="T42" fmla="*/ 3 w 51"/>
                <a:gd name="T43" fmla="*/ 58 h 159"/>
                <a:gd name="T44" fmla="*/ 2 w 51"/>
                <a:gd name="T45" fmla="*/ 39 h 159"/>
                <a:gd name="T46" fmla="*/ 0 w 51"/>
                <a:gd name="T47" fmla="*/ 20 h 159"/>
                <a:gd name="T48" fmla="*/ 3 w 51"/>
                <a:gd name="T49" fmla="*/ 0 h 159"/>
                <a:gd name="T50" fmla="*/ 7 w 51"/>
                <a:gd name="T51" fmla="*/ 4 h 159"/>
                <a:gd name="T52" fmla="*/ 13 w 51"/>
                <a:gd name="T53" fmla="*/ 5 h 159"/>
                <a:gd name="T54" fmla="*/ 19 w 51"/>
                <a:gd name="T55" fmla="*/ 5 h 159"/>
                <a:gd name="T56" fmla="*/ 24 w 51"/>
                <a:gd name="T57" fmla="*/ 5 h 159"/>
                <a:gd name="T58" fmla="*/ 30 w 51"/>
                <a:gd name="T59" fmla="*/ 5 h 159"/>
                <a:gd name="T60" fmla="*/ 35 w 51"/>
                <a:gd name="T61" fmla="*/ 5 h 159"/>
                <a:gd name="T62" fmla="*/ 41 w 51"/>
                <a:gd name="T63" fmla="*/ 7 h 159"/>
                <a:gd name="T64" fmla="*/ 45 w 51"/>
                <a:gd name="T65" fmla="*/ 1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159">
                  <a:moveTo>
                    <a:pt x="45" y="11"/>
                  </a:moveTo>
                  <a:lnTo>
                    <a:pt x="46" y="27"/>
                  </a:lnTo>
                  <a:lnTo>
                    <a:pt x="48" y="45"/>
                  </a:lnTo>
                  <a:lnTo>
                    <a:pt x="48" y="62"/>
                  </a:lnTo>
                  <a:lnTo>
                    <a:pt x="49" y="80"/>
                  </a:lnTo>
                  <a:lnTo>
                    <a:pt x="51" y="99"/>
                  </a:lnTo>
                  <a:lnTo>
                    <a:pt x="51" y="116"/>
                  </a:lnTo>
                  <a:lnTo>
                    <a:pt x="51" y="134"/>
                  </a:lnTo>
                  <a:lnTo>
                    <a:pt x="51" y="153"/>
                  </a:lnTo>
                  <a:lnTo>
                    <a:pt x="46" y="154"/>
                  </a:lnTo>
                  <a:lnTo>
                    <a:pt x="41" y="156"/>
                  </a:lnTo>
                  <a:lnTo>
                    <a:pt x="35" y="156"/>
                  </a:lnTo>
                  <a:lnTo>
                    <a:pt x="30" y="156"/>
                  </a:lnTo>
                  <a:lnTo>
                    <a:pt x="24" y="156"/>
                  </a:lnTo>
                  <a:lnTo>
                    <a:pt x="19" y="156"/>
                  </a:lnTo>
                  <a:lnTo>
                    <a:pt x="13" y="156"/>
                  </a:lnTo>
                  <a:lnTo>
                    <a:pt x="9" y="159"/>
                  </a:lnTo>
                  <a:lnTo>
                    <a:pt x="10" y="138"/>
                  </a:lnTo>
                  <a:lnTo>
                    <a:pt x="10" y="118"/>
                  </a:lnTo>
                  <a:lnTo>
                    <a:pt x="9" y="97"/>
                  </a:lnTo>
                  <a:lnTo>
                    <a:pt x="6" y="78"/>
                  </a:lnTo>
                  <a:lnTo>
                    <a:pt x="3" y="58"/>
                  </a:lnTo>
                  <a:lnTo>
                    <a:pt x="2" y="39"/>
                  </a:lnTo>
                  <a:lnTo>
                    <a:pt x="0" y="20"/>
                  </a:lnTo>
                  <a:lnTo>
                    <a:pt x="3" y="0"/>
                  </a:lnTo>
                  <a:lnTo>
                    <a:pt x="7" y="4"/>
                  </a:lnTo>
                  <a:lnTo>
                    <a:pt x="13" y="5"/>
                  </a:lnTo>
                  <a:lnTo>
                    <a:pt x="19" y="5"/>
                  </a:lnTo>
                  <a:lnTo>
                    <a:pt x="24" y="5"/>
                  </a:lnTo>
                  <a:lnTo>
                    <a:pt x="30" y="5"/>
                  </a:lnTo>
                  <a:lnTo>
                    <a:pt x="35" y="5"/>
                  </a:lnTo>
                  <a:lnTo>
                    <a:pt x="41" y="7"/>
                  </a:lnTo>
                  <a:lnTo>
                    <a:pt x="45" y="11"/>
                  </a:lnTo>
                  <a:close/>
                </a:path>
              </a:pathLst>
            </a:custGeom>
            <a:solidFill>
              <a:srgbClr val="7885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31" name="Freeform 67"/>
            <p:cNvSpPr>
              <a:spLocks/>
            </p:cNvSpPr>
            <p:nvPr/>
          </p:nvSpPr>
          <p:spPr bwMode="auto">
            <a:xfrm>
              <a:off x="4285" y="2755"/>
              <a:ext cx="59" cy="68"/>
            </a:xfrm>
            <a:custGeom>
              <a:avLst/>
              <a:gdLst>
                <a:gd name="T0" fmla="*/ 76 w 118"/>
                <a:gd name="T1" fmla="*/ 31 h 136"/>
                <a:gd name="T2" fmla="*/ 83 w 118"/>
                <a:gd name="T3" fmla="*/ 41 h 136"/>
                <a:gd name="T4" fmla="*/ 90 w 118"/>
                <a:gd name="T5" fmla="*/ 53 h 136"/>
                <a:gd name="T6" fmla="*/ 97 w 118"/>
                <a:gd name="T7" fmla="*/ 66 h 136"/>
                <a:gd name="T8" fmla="*/ 102 w 118"/>
                <a:gd name="T9" fmla="*/ 77 h 136"/>
                <a:gd name="T10" fmla="*/ 108 w 118"/>
                <a:gd name="T11" fmla="*/ 91 h 136"/>
                <a:gd name="T12" fmla="*/ 112 w 118"/>
                <a:gd name="T13" fmla="*/ 102 h 136"/>
                <a:gd name="T14" fmla="*/ 116 w 118"/>
                <a:gd name="T15" fmla="*/ 117 h 136"/>
                <a:gd name="T16" fmla="*/ 118 w 118"/>
                <a:gd name="T17" fmla="*/ 130 h 136"/>
                <a:gd name="T18" fmla="*/ 116 w 118"/>
                <a:gd name="T19" fmla="*/ 131 h 136"/>
                <a:gd name="T20" fmla="*/ 114 w 118"/>
                <a:gd name="T21" fmla="*/ 131 h 136"/>
                <a:gd name="T22" fmla="*/ 112 w 118"/>
                <a:gd name="T23" fmla="*/ 133 h 136"/>
                <a:gd name="T24" fmla="*/ 111 w 118"/>
                <a:gd name="T25" fmla="*/ 134 h 136"/>
                <a:gd name="T26" fmla="*/ 108 w 118"/>
                <a:gd name="T27" fmla="*/ 136 h 136"/>
                <a:gd name="T28" fmla="*/ 107 w 118"/>
                <a:gd name="T29" fmla="*/ 136 h 136"/>
                <a:gd name="T30" fmla="*/ 104 w 118"/>
                <a:gd name="T31" fmla="*/ 136 h 136"/>
                <a:gd name="T32" fmla="*/ 102 w 118"/>
                <a:gd name="T33" fmla="*/ 136 h 136"/>
                <a:gd name="T34" fmla="*/ 98 w 118"/>
                <a:gd name="T35" fmla="*/ 120 h 136"/>
                <a:gd name="T36" fmla="*/ 94 w 118"/>
                <a:gd name="T37" fmla="*/ 104 h 136"/>
                <a:gd name="T38" fmla="*/ 90 w 118"/>
                <a:gd name="T39" fmla="*/ 88 h 136"/>
                <a:gd name="T40" fmla="*/ 86 w 118"/>
                <a:gd name="T41" fmla="*/ 72 h 136"/>
                <a:gd name="T42" fmla="*/ 80 w 118"/>
                <a:gd name="T43" fmla="*/ 57 h 136"/>
                <a:gd name="T44" fmla="*/ 73 w 118"/>
                <a:gd name="T45" fmla="*/ 42 h 136"/>
                <a:gd name="T46" fmla="*/ 69 w 118"/>
                <a:gd name="T47" fmla="*/ 37 h 136"/>
                <a:gd name="T48" fmla="*/ 63 w 118"/>
                <a:gd name="T49" fmla="*/ 29 h 136"/>
                <a:gd name="T50" fmla="*/ 58 w 118"/>
                <a:gd name="T51" fmla="*/ 25 h 136"/>
                <a:gd name="T52" fmla="*/ 51 w 118"/>
                <a:gd name="T53" fmla="*/ 19 h 136"/>
                <a:gd name="T54" fmla="*/ 47 w 118"/>
                <a:gd name="T55" fmla="*/ 22 h 136"/>
                <a:gd name="T56" fmla="*/ 40 w 118"/>
                <a:gd name="T57" fmla="*/ 23 h 136"/>
                <a:gd name="T58" fmla="*/ 34 w 118"/>
                <a:gd name="T59" fmla="*/ 25 h 136"/>
                <a:gd name="T60" fmla="*/ 27 w 118"/>
                <a:gd name="T61" fmla="*/ 25 h 136"/>
                <a:gd name="T62" fmla="*/ 20 w 118"/>
                <a:gd name="T63" fmla="*/ 25 h 136"/>
                <a:gd name="T64" fmla="*/ 13 w 118"/>
                <a:gd name="T65" fmla="*/ 23 h 136"/>
                <a:gd name="T66" fmla="*/ 6 w 118"/>
                <a:gd name="T67" fmla="*/ 23 h 136"/>
                <a:gd name="T68" fmla="*/ 0 w 118"/>
                <a:gd name="T69" fmla="*/ 22 h 136"/>
                <a:gd name="T70" fmla="*/ 0 w 118"/>
                <a:gd name="T71" fmla="*/ 16 h 136"/>
                <a:gd name="T72" fmla="*/ 3 w 118"/>
                <a:gd name="T73" fmla="*/ 16 h 136"/>
                <a:gd name="T74" fmla="*/ 5 w 118"/>
                <a:gd name="T75" fmla="*/ 16 h 136"/>
                <a:gd name="T76" fmla="*/ 6 w 118"/>
                <a:gd name="T77" fmla="*/ 16 h 136"/>
                <a:gd name="T78" fmla="*/ 7 w 118"/>
                <a:gd name="T79" fmla="*/ 15 h 136"/>
                <a:gd name="T80" fmla="*/ 10 w 118"/>
                <a:gd name="T81" fmla="*/ 15 h 136"/>
                <a:gd name="T82" fmla="*/ 12 w 118"/>
                <a:gd name="T83" fmla="*/ 13 h 136"/>
                <a:gd name="T84" fmla="*/ 13 w 118"/>
                <a:gd name="T85" fmla="*/ 12 h 136"/>
                <a:gd name="T86" fmla="*/ 14 w 118"/>
                <a:gd name="T87" fmla="*/ 10 h 136"/>
                <a:gd name="T88" fmla="*/ 12 w 118"/>
                <a:gd name="T89" fmla="*/ 2 h 136"/>
                <a:gd name="T90" fmla="*/ 17 w 118"/>
                <a:gd name="T91" fmla="*/ 0 h 136"/>
                <a:gd name="T92" fmla="*/ 21 w 118"/>
                <a:gd name="T93" fmla="*/ 0 h 136"/>
                <a:gd name="T94" fmla="*/ 27 w 118"/>
                <a:gd name="T95" fmla="*/ 0 h 136"/>
                <a:gd name="T96" fmla="*/ 31 w 118"/>
                <a:gd name="T97" fmla="*/ 2 h 136"/>
                <a:gd name="T98" fmla="*/ 40 w 118"/>
                <a:gd name="T99" fmla="*/ 4 h 136"/>
                <a:gd name="T100" fmla="*/ 47 w 118"/>
                <a:gd name="T101" fmla="*/ 10 h 136"/>
                <a:gd name="T102" fmla="*/ 53 w 118"/>
                <a:gd name="T103" fmla="*/ 16 h 136"/>
                <a:gd name="T104" fmla="*/ 60 w 118"/>
                <a:gd name="T105" fmla="*/ 22 h 136"/>
                <a:gd name="T106" fmla="*/ 67 w 118"/>
                <a:gd name="T107" fmla="*/ 26 h 136"/>
                <a:gd name="T108" fmla="*/ 76 w 118"/>
                <a:gd name="T109" fmla="*/ 3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8" h="136">
                  <a:moveTo>
                    <a:pt x="76" y="31"/>
                  </a:moveTo>
                  <a:lnTo>
                    <a:pt x="83" y="41"/>
                  </a:lnTo>
                  <a:lnTo>
                    <a:pt x="90" y="53"/>
                  </a:lnTo>
                  <a:lnTo>
                    <a:pt x="97" y="66"/>
                  </a:lnTo>
                  <a:lnTo>
                    <a:pt x="102" y="77"/>
                  </a:lnTo>
                  <a:lnTo>
                    <a:pt x="108" y="91"/>
                  </a:lnTo>
                  <a:lnTo>
                    <a:pt x="112" y="102"/>
                  </a:lnTo>
                  <a:lnTo>
                    <a:pt x="116" y="117"/>
                  </a:lnTo>
                  <a:lnTo>
                    <a:pt x="118" y="130"/>
                  </a:lnTo>
                  <a:lnTo>
                    <a:pt x="116" y="131"/>
                  </a:lnTo>
                  <a:lnTo>
                    <a:pt x="114" y="131"/>
                  </a:lnTo>
                  <a:lnTo>
                    <a:pt x="112" y="133"/>
                  </a:lnTo>
                  <a:lnTo>
                    <a:pt x="111" y="134"/>
                  </a:lnTo>
                  <a:lnTo>
                    <a:pt x="108" y="136"/>
                  </a:lnTo>
                  <a:lnTo>
                    <a:pt x="107" y="136"/>
                  </a:lnTo>
                  <a:lnTo>
                    <a:pt x="104" y="136"/>
                  </a:lnTo>
                  <a:lnTo>
                    <a:pt x="102" y="136"/>
                  </a:lnTo>
                  <a:lnTo>
                    <a:pt x="98" y="120"/>
                  </a:lnTo>
                  <a:lnTo>
                    <a:pt x="94" y="104"/>
                  </a:lnTo>
                  <a:lnTo>
                    <a:pt x="90" y="88"/>
                  </a:lnTo>
                  <a:lnTo>
                    <a:pt x="86" y="72"/>
                  </a:lnTo>
                  <a:lnTo>
                    <a:pt x="80" y="57"/>
                  </a:lnTo>
                  <a:lnTo>
                    <a:pt x="73" y="42"/>
                  </a:lnTo>
                  <a:lnTo>
                    <a:pt x="69" y="37"/>
                  </a:lnTo>
                  <a:lnTo>
                    <a:pt x="63" y="29"/>
                  </a:lnTo>
                  <a:lnTo>
                    <a:pt x="58" y="25"/>
                  </a:lnTo>
                  <a:lnTo>
                    <a:pt x="51" y="19"/>
                  </a:lnTo>
                  <a:lnTo>
                    <a:pt x="47" y="22"/>
                  </a:lnTo>
                  <a:lnTo>
                    <a:pt x="40" y="23"/>
                  </a:lnTo>
                  <a:lnTo>
                    <a:pt x="34" y="25"/>
                  </a:lnTo>
                  <a:lnTo>
                    <a:pt x="27" y="25"/>
                  </a:lnTo>
                  <a:lnTo>
                    <a:pt x="20" y="25"/>
                  </a:lnTo>
                  <a:lnTo>
                    <a:pt x="13" y="23"/>
                  </a:lnTo>
                  <a:lnTo>
                    <a:pt x="6" y="23"/>
                  </a:lnTo>
                  <a:lnTo>
                    <a:pt x="0" y="22"/>
                  </a:lnTo>
                  <a:lnTo>
                    <a:pt x="0" y="16"/>
                  </a:lnTo>
                  <a:lnTo>
                    <a:pt x="3" y="16"/>
                  </a:lnTo>
                  <a:lnTo>
                    <a:pt x="5" y="16"/>
                  </a:lnTo>
                  <a:lnTo>
                    <a:pt x="6" y="16"/>
                  </a:lnTo>
                  <a:lnTo>
                    <a:pt x="7" y="15"/>
                  </a:lnTo>
                  <a:lnTo>
                    <a:pt x="10" y="15"/>
                  </a:lnTo>
                  <a:lnTo>
                    <a:pt x="12" y="13"/>
                  </a:lnTo>
                  <a:lnTo>
                    <a:pt x="13" y="12"/>
                  </a:lnTo>
                  <a:lnTo>
                    <a:pt x="14" y="10"/>
                  </a:lnTo>
                  <a:lnTo>
                    <a:pt x="12" y="2"/>
                  </a:lnTo>
                  <a:lnTo>
                    <a:pt x="17" y="0"/>
                  </a:lnTo>
                  <a:lnTo>
                    <a:pt x="21" y="0"/>
                  </a:lnTo>
                  <a:lnTo>
                    <a:pt x="27" y="0"/>
                  </a:lnTo>
                  <a:lnTo>
                    <a:pt x="31" y="2"/>
                  </a:lnTo>
                  <a:lnTo>
                    <a:pt x="40" y="4"/>
                  </a:lnTo>
                  <a:lnTo>
                    <a:pt x="47" y="10"/>
                  </a:lnTo>
                  <a:lnTo>
                    <a:pt x="53" y="16"/>
                  </a:lnTo>
                  <a:lnTo>
                    <a:pt x="60" y="22"/>
                  </a:lnTo>
                  <a:lnTo>
                    <a:pt x="67" y="26"/>
                  </a:lnTo>
                  <a:lnTo>
                    <a:pt x="76" y="31"/>
                  </a:lnTo>
                  <a:close/>
                </a:path>
              </a:pathLst>
            </a:custGeom>
            <a:solidFill>
              <a:srgbClr val="7885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32" name="Freeform 68"/>
            <p:cNvSpPr>
              <a:spLocks/>
            </p:cNvSpPr>
            <p:nvPr/>
          </p:nvSpPr>
          <p:spPr bwMode="auto">
            <a:xfrm>
              <a:off x="4263" y="2780"/>
              <a:ext cx="61" cy="57"/>
            </a:xfrm>
            <a:custGeom>
              <a:avLst/>
              <a:gdLst>
                <a:gd name="T0" fmla="*/ 103 w 123"/>
                <a:gd name="T1" fmla="*/ 35 h 113"/>
                <a:gd name="T2" fmla="*/ 106 w 123"/>
                <a:gd name="T3" fmla="*/ 45 h 113"/>
                <a:gd name="T4" fmla="*/ 109 w 123"/>
                <a:gd name="T5" fmla="*/ 54 h 113"/>
                <a:gd name="T6" fmla="*/ 111 w 123"/>
                <a:gd name="T7" fmla="*/ 62 h 113"/>
                <a:gd name="T8" fmla="*/ 113 w 123"/>
                <a:gd name="T9" fmla="*/ 71 h 113"/>
                <a:gd name="T10" fmla="*/ 116 w 123"/>
                <a:gd name="T11" fmla="*/ 80 h 113"/>
                <a:gd name="T12" fmla="*/ 118 w 123"/>
                <a:gd name="T13" fmla="*/ 89 h 113"/>
                <a:gd name="T14" fmla="*/ 120 w 123"/>
                <a:gd name="T15" fmla="*/ 99 h 113"/>
                <a:gd name="T16" fmla="*/ 123 w 123"/>
                <a:gd name="T17" fmla="*/ 108 h 113"/>
                <a:gd name="T18" fmla="*/ 113 w 123"/>
                <a:gd name="T19" fmla="*/ 112 h 113"/>
                <a:gd name="T20" fmla="*/ 102 w 123"/>
                <a:gd name="T21" fmla="*/ 113 h 113"/>
                <a:gd name="T22" fmla="*/ 92 w 123"/>
                <a:gd name="T23" fmla="*/ 113 h 113"/>
                <a:gd name="T24" fmla="*/ 82 w 123"/>
                <a:gd name="T25" fmla="*/ 112 h 113"/>
                <a:gd name="T26" fmla="*/ 72 w 123"/>
                <a:gd name="T27" fmla="*/ 109 h 113"/>
                <a:gd name="T28" fmla="*/ 63 w 123"/>
                <a:gd name="T29" fmla="*/ 105 h 113"/>
                <a:gd name="T30" fmla="*/ 53 w 123"/>
                <a:gd name="T31" fmla="*/ 102 h 113"/>
                <a:gd name="T32" fmla="*/ 44 w 123"/>
                <a:gd name="T33" fmla="*/ 97 h 113"/>
                <a:gd name="T34" fmla="*/ 35 w 123"/>
                <a:gd name="T35" fmla="*/ 87 h 113"/>
                <a:gd name="T36" fmla="*/ 26 w 123"/>
                <a:gd name="T37" fmla="*/ 76 h 113"/>
                <a:gd name="T38" fmla="*/ 18 w 123"/>
                <a:gd name="T39" fmla="*/ 64 h 113"/>
                <a:gd name="T40" fmla="*/ 11 w 123"/>
                <a:gd name="T41" fmla="*/ 51 h 113"/>
                <a:gd name="T42" fmla="*/ 7 w 123"/>
                <a:gd name="T43" fmla="*/ 38 h 113"/>
                <a:gd name="T44" fmla="*/ 2 w 123"/>
                <a:gd name="T45" fmla="*/ 24 h 113"/>
                <a:gd name="T46" fmla="*/ 0 w 123"/>
                <a:gd name="T47" fmla="*/ 13 h 113"/>
                <a:gd name="T48" fmla="*/ 0 w 123"/>
                <a:gd name="T49" fmla="*/ 0 h 113"/>
                <a:gd name="T50" fmla="*/ 15 w 123"/>
                <a:gd name="T51" fmla="*/ 1 h 113"/>
                <a:gd name="T52" fmla="*/ 32 w 123"/>
                <a:gd name="T53" fmla="*/ 1 h 113"/>
                <a:gd name="T54" fmla="*/ 47 w 123"/>
                <a:gd name="T55" fmla="*/ 0 h 113"/>
                <a:gd name="T56" fmla="*/ 64 w 123"/>
                <a:gd name="T57" fmla="*/ 0 h 113"/>
                <a:gd name="T58" fmla="*/ 71 w 123"/>
                <a:gd name="T59" fmla="*/ 0 h 113"/>
                <a:gd name="T60" fmla="*/ 78 w 123"/>
                <a:gd name="T61" fmla="*/ 1 h 113"/>
                <a:gd name="T62" fmla="*/ 85 w 123"/>
                <a:gd name="T63" fmla="*/ 4 h 113"/>
                <a:gd name="T64" fmla="*/ 91 w 123"/>
                <a:gd name="T65" fmla="*/ 7 h 113"/>
                <a:gd name="T66" fmla="*/ 95 w 123"/>
                <a:gd name="T67" fmla="*/ 11 h 113"/>
                <a:gd name="T68" fmla="*/ 99 w 123"/>
                <a:gd name="T69" fmla="*/ 17 h 113"/>
                <a:gd name="T70" fmla="*/ 102 w 123"/>
                <a:gd name="T71" fmla="*/ 26 h 113"/>
                <a:gd name="T72" fmla="*/ 103 w 123"/>
                <a:gd name="T73" fmla="*/ 3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 h="113">
                  <a:moveTo>
                    <a:pt x="103" y="35"/>
                  </a:moveTo>
                  <a:lnTo>
                    <a:pt x="106" y="45"/>
                  </a:lnTo>
                  <a:lnTo>
                    <a:pt x="109" y="54"/>
                  </a:lnTo>
                  <a:lnTo>
                    <a:pt x="111" y="62"/>
                  </a:lnTo>
                  <a:lnTo>
                    <a:pt x="113" y="71"/>
                  </a:lnTo>
                  <a:lnTo>
                    <a:pt x="116" y="80"/>
                  </a:lnTo>
                  <a:lnTo>
                    <a:pt x="118" y="89"/>
                  </a:lnTo>
                  <a:lnTo>
                    <a:pt x="120" y="99"/>
                  </a:lnTo>
                  <a:lnTo>
                    <a:pt x="123" y="108"/>
                  </a:lnTo>
                  <a:lnTo>
                    <a:pt x="113" y="112"/>
                  </a:lnTo>
                  <a:lnTo>
                    <a:pt x="102" y="113"/>
                  </a:lnTo>
                  <a:lnTo>
                    <a:pt x="92" y="113"/>
                  </a:lnTo>
                  <a:lnTo>
                    <a:pt x="82" y="112"/>
                  </a:lnTo>
                  <a:lnTo>
                    <a:pt x="72" y="109"/>
                  </a:lnTo>
                  <a:lnTo>
                    <a:pt x="63" y="105"/>
                  </a:lnTo>
                  <a:lnTo>
                    <a:pt x="53" y="102"/>
                  </a:lnTo>
                  <a:lnTo>
                    <a:pt x="44" y="97"/>
                  </a:lnTo>
                  <a:lnTo>
                    <a:pt x="35" y="87"/>
                  </a:lnTo>
                  <a:lnTo>
                    <a:pt x="26" y="76"/>
                  </a:lnTo>
                  <a:lnTo>
                    <a:pt x="18" y="64"/>
                  </a:lnTo>
                  <a:lnTo>
                    <a:pt x="11" y="51"/>
                  </a:lnTo>
                  <a:lnTo>
                    <a:pt x="7" y="38"/>
                  </a:lnTo>
                  <a:lnTo>
                    <a:pt x="2" y="24"/>
                  </a:lnTo>
                  <a:lnTo>
                    <a:pt x="0" y="13"/>
                  </a:lnTo>
                  <a:lnTo>
                    <a:pt x="0" y="0"/>
                  </a:lnTo>
                  <a:lnTo>
                    <a:pt x="15" y="1"/>
                  </a:lnTo>
                  <a:lnTo>
                    <a:pt x="32" y="1"/>
                  </a:lnTo>
                  <a:lnTo>
                    <a:pt x="47" y="0"/>
                  </a:lnTo>
                  <a:lnTo>
                    <a:pt x="64" y="0"/>
                  </a:lnTo>
                  <a:lnTo>
                    <a:pt x="71" y="0"/>
                  </a:lnTo>
                  <a:lnTo>
                    <a:pt x="78" y="1"/>
                  </a:lnTo>
                  <a:lnTo>
                    <a:pt x="85" y="4"/>
                  </a:lnTo>
                  <a:lnTo>
                    <a:pt x="91" y="7"/>
                  </a:lnTo>
                  <a:lnTo>
                    <a:pt x="95" y="11"/>
                  </a:lnTo>
                  <a:lnTo>
                    <a:pt x="99" y="17"/>
                  </a:lnTo>
                  <a:lnTo>
                    <a:pt x="102" y="26"/>
                  </a:lnTo>
                  <a:lnTo>
                    <a:pt x="103" y="35"/>
                  </a:lnTo>
                  <a:close/>
                </a:path>
              </a:pathLst>
            </a:custGeom>
            <a:solidFill>
              <a:srgbClr val="7885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33" name="Freeform 69"/>
            <p:cNvSpPr>
              <a:spLocks/>
            </p:cNvSpPr>
            <p:nvPr/>
          </p:nvSpPr>
          <p:spPr bwMode="auto">
            <a:xfrm>
              <a:off x="4919" y="1092"/>
              <a:ext cx="175" cy="75"/>
            </a:xfrm>
            <a:custGeom>
              <a:avLst/>
              <a:gdLst>
                <a:gd name="T0" fmla="*/ 173 w 350"/>
                <a:gd name="T1" fmla="*/ 115 h 149"/>
                <a:gd name="T2" fmla="*/ 176 w 350"/>
                <a:gd name="T3" fmla="*/ 112 h 149"/>
                <a:gd name="T4" fmla="*/ 179 w 350"/>
                <a:gd name="T5" fmla="*/ 108 h 149"/>
                <a:gd name="T6" fmla="*/ 183 w 350"/>
                <a:gd name="T7" fmla="*/ 105 h 149"/>
                <a:gd name="T8" fmla="*/ 188 w 350"/>
                <a:gd name="T9" fmla="*/ 95 h 149"/>
                <a:gd name="T10" fmla="*/ 195 w 350"/>
                <a:gd name="T11" fmla="*/ 89 h 149"/>
                <a:gd name="T12" fmla="*/ 204 w 350"/>
                <a:gd name="T13" fmla="*/ 74 h 149"/>
                <a:gd name="T14" fmla="*/ 212 w 350"/>
                <a:gd name="T15" fmla="*/ 55 h 149"/>
                <a:gd name="T16" fmla="*/ 208 w 350"/>
                <a:gd name="T17" fmla="*/ 45 h 149"/>
                <a:gd name="T18" fmla="*/ 170 w 350"/>
                <a:gd name="T19" fmla="*/ 42 h 149"/>
                <a:gd name="T20" fmla="*/ 119 w 350"/>
                <a:gd name="T21" fmla="*/ 66 h 149"/>
                <a:gd name="T22" fmla="*/ 92 w 350"/>
                <a:gd name="T23" fmla="*/ 89 h 149"/>
                <a:gd name="T24" fmla="*/ 81 w 350"/>
                <a:gd name="T25" fmla="*/ 105 h 149"/>
                <a:gd name="T26" fmla="*/ 68 w 350"/>
                <a:gd name="T27" fmla="*/ 115 h 149"/>
                <a:gd name="T28" fmla="*/ 57 w 350"/>
                <a:gd name="T29" fmla="*/ 127 h 149"/>
                <a:gd name="T30" fmla="*/ 54 w 350"/>
                <a:gd name="T31" fmla="*/ 130 h 149"/>
                <a:gd name="T32" fmla="*/ 51 w 350"/>
                <a:gd name="T33" fmla="*/ 131 h 149"/>
                <a:gd name="T34" fmla="*/ 51 w 350"/>
                <a:gd name="T35" fmla="*/ 134 h 149"/>
                <a:gd name="T36" fmla="*/ 42 w 350"/>
                <a:gd name="T37" fmla="*/ 137 h 149"/>
                <a:gd name="T38" fmla="*/ 30 w 350"/>
                <a:gd name="T39" fmla="*/ 143 h 149"/>
                <a:gd name="T40" fmla="*/ 18 w 350"/>
                <a:gd name="T41" fmla="*/ 149 h 149"/>
                <a:gd name="T42" fmla="*/ 11 w 350"/>
                <a:gd name="T43" fmla="*/ 149 h 149"/>
                <a:gd name="T44" fmla="*/ 5 w 350"/>
                <a:gd name="T45" fmla="*/ 149 h 149"/>
                <a:gd name="T46" fmla="*/ 25 w 350"/>
                <a:gd name="T47" fmla="*/ 125 h 149"/>
                <a:gd name="T48" fmla="*/ 105 w 350"/>
                <a:gd name="T49" fmla="*/ 64 h 149"/>
                <a:gd name="T50" fmla="*/ 179 w 350"/>
                <a:gd name="T51" fmla="*/ 26 h 149"/>
                <a:gd name="T52" fmla="*/ 228 w 350"/>
                <a:gd name="T53" fmla="*/ 12 h 149"/>
                <a:gd name="T54" fmla="*/ 240 w 350"/>
                <a:gd name="T55" fmla="*/ 9 h 149"/>
                <a:gd name="T56" fmla="*/ 254 w 350"/>
                <a:gd name="T57" fmla="*/ 7 h 149"/>
                <a:gd name="T58" fmla="*/ 272 w 350"/>
                <a:gd name="T59" fmla="*/ 0 h 149"/>
                <a:gd name="T60" fmla="*/ 303 w 350"/>
                <a:gd name="T61" fmla="*/ 4 h 149"/>
                <a:gd name="T62" fmla="*/ 334 w 350"/>
                <a:gd name="T63" fmla="*/ 7 h 149"/>
                <a:gd name="T64" fmla="*/ 346 w 350"/>
                <a:gd name="T65" fmla="*/ 9 h 149"/>
                <a:gd name="T66" fmla="*/ 349 w 350"/>
                <a:gd name="T67" fmla="*/ 13 h 149"/>
                <a:gd name="T68" fmla="*/ 349 w 350"/>
                <a:gd name="T69" fmla="*/ 17 h 149"/>
                <a:gd name="T70" fmla="*/ 310 w 350"/>
                <a:gd name="T71" fmla="*/ 44 h 149"/>
                <a:gd name="T72" fmla="*/ 271 w 350"/>
                <a:gd name="T73" fmla="*/ 69 h 149"/>
                <a:gd name="T74" fmla="*/ 243 w 350"/>
                <a:gd name="T75" fmla="*/ 85 h 149"/>
                <a:gd name="T76" fmla="*/ 243 w 350"/>
                <a:gd name="T77" fmla="*/ 85 h 149"/>
                <a:gd name="T78" fmla="*/ 241 w 350"/>
                <a:gd name="T79" fmla="*/ 85 h 149"/>
                <a:gd name="T80" fmla="*/ 236 w 350"/>
                <a:gd name="T81" fmla="*/ 87 h 149"/>
                <a:gd name="T82" fmla="*/ 228 w 350"/>
                <a:gd name="T83" fmla="*/ 92 h 149"/>
                <a:gd name="T84" fmla="*/ 219 w 350"/>
                <a:gd name="T85" fmla="*/ 98 h 149"/>
                <a:gd name="T86" fmla="*/ 201 w 350"/>
                <a:gd name="T87" fmla="*/ 106 h 149"/>
                <a:gd name="T88" fmla="*/ 181 w 350"/>
                <a:gd name="T89" fmla="*/ 115 h 149"/>
                <a:gd name="T90" fmla="*/ 169 w 350"/>
                <a:gd name="T91" fmla="*/ 121 h 149"/>
                <a:gd name="T92" fmla="*/ 169 w 350"/>
                <a:gd name="T93" fmla="*/ 120 h 149"/>
                <a:gd name="T94" fmla="*/ 167 w 350"/>
                <a:gd name="T95" fmla="*/ 11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50" h="149">
                  <a:moveTo>
                    <a:pt x="167" y="118"/>
                  </a:moveTo>
                  <a:lnTo>
                    <a:pt x="172" y="117"/>
                  </a:lnTo>
                  <a:lnTo>
                    <a:pt x="173" y="115"/>
                  </a:lnTo>
                  <a:lnTo>
                    <a:pt x="174" y="114"/>
                  </a:lnTo>
                  <a:lnTo>
                    <a:pt x="176" y="114"/>
                  </a:lnTo>
                  <a:lnTo>
                    <a:pt x="176" y="112"/>
                  </a:lnTo>
                  <a:lnTo>
                    <a:pt x="177" y="111"/>
                  </a:lnTo>
                  <a:lnTo>
                    <a:pt x="177" y="109"/>
                  </a:lnTo>
                  <a:lnTo>
                    <a:pt x="179" y="108"/>
                  </a:lnTo>
                  <a:lnTo>
                    <a:pt x="181" y="108"/>
                  </a:lnTo>
                  <a:lnTo>
                    <a:pt x="183" y="106"/>
                  </a:lnTo>
                  <a:lnTo>
                    <a:pt x="183" y="105"/>
                  </a:lnTo>
                  <a:lnTo>
                    <a:pt x="184" y="102"/>
                  </a:lnTo>
                  <a:lnTo>
                    <a:pt x="187" y="98"/>
                  </a:lnTo>
                  <a:lnTo>
                    <a:pt x="188" y="95"/>
                  </a:lnTo>
                  <a:lnTo>
                    <a:pt x="190" y="92"/>
                  </a:lnTo>
                  <a:lnTo>
                    <a:pt x="193" y="90"/>
                  </a:lnTo>
                  <a:lnTo>
                    <a:pt x="195" y="89"/>
                  </a:lnTo>
                  <a:lnTo>
                    <a:pt x="197" y="86"/>
                  </a:lnTo>
                  <a:lnTo>
                    <a:pt x="201" y="80"/>
                  </a:lnTo>
                  <a:lnTo>
                    <a:pt x="204" y="74"/>
                  </a:lnTo>
                  <a:lnTo>
                    <a:pt x="208" y="69"/>
                  </a:lnTo>
                  <a:lnTo>
                    <a:pt x="211" y="61"/>
                  </a:lnTo>
                  <a:lnTo>
                    <a:pt x="212" y="55"/>
                  </a:lnTo>
                  <a:lnTo>
                    <a:pt x="212" y="50"/>
                  </a:lnTo>
                  <a:lnTo>
                    <a:pt x="211" y="45"/>
                  </a:lnTo>
                  <a:lnTo>
                    <a:pt x="208" y="45"/>
                  </a:lnTo>
                  <a:lnTo>
                    <a:pt x="204" y="38"/>
                  </a:lnTo>
                  <a:lnTo>
                    <a:pt x="187" y="39"/>
                  </a:lnTo>
                  <a:lnTo>
                    <a:pt x="170" y="42"/>
                  </a:lnTo>
                  <a:lnTo>
                    <a:pt x="152" y="48"/>
                  </a:lnTo>
                  <a:lnTo>
                    <a:pt x="135" y="55"/>
                  </a:lnTo>
                  <a:lnTo>
                    <a:pt x="119" y="66"/>
                  </a:lnTo>
                  <a:lnTo>
                    <a:pt x="103" y="77"/>
                  </a:lnTo>
                  <a:lnTo>
                    <a:pt x="98" y="83"/>
                  </a:lnTo>
                  <a:lnTo>
                    <a:pt x="92" y="89"/>
                  </a:lnTo>
                  <a:lnTo>
                    <a:pt x="86" y="96"/>
                  </a:lnTo>
                  <a:lnTo>
                    <a:pt x="82" y="104"/>
                  </a:lnTo>
                  <a:lnTo>
                    <a:pt x="81" y="105"/>
                  </a:lnTo>
                  <a:lnTo>
                    <a:pt x="77" y="108"/>
                  </a:lnTo>
                  <a:lnTo>
                    <a:pt x="72" y="111"/>
                  </a:lnTo>
                  <a:lnTo>
                    <a:pt x="68" y="115"/>
                  </a:lnTo>
                  <a:lnTo>
                    <a:pt x="64" y="118"/>
                  </a:lnTo>
                  <a:lnTo>
                    <a:pt x="60" y="123"/>
                  </a:lnTo>
                  <a:lnTo>
                    <a:pt x="57" y="127"/>
                  </a:lnTo>
                  <a:lnTo>
                    <a:pt x="56" y="130"/>
                  </a:lnTo>
                  <a:lnTo>
                    <a:pt x="54" y="130"/>
                  </a:lnTo>
                  <a:lnTo>
                    <a:pt x="54" y="130"/>
                  </a:lnTo>
                  <a:lnTo>
                    <a:pt x="53" y="130"/>
                  </a:lnTo>
                  <a:lnTo>
                    <a:pt x="53" y="131"/>
                  </a:lnTo>
                  <a:lnTo>
                    <a:pt x="51" y="131"/>
                  </a:lnTo>
                  <a:lnTo>
                    <a:pt x="51" y="133"/>
                  </a:lnTo>
                  <a:lnTo>
                    <a:pt x="51" y="133"/>
                  </a:lnTo>
                  <a:lnTo>
                    <a:pt x="51" y="134"/>
                  </a:lnTo>
                  <a:lnTo>
                    <a:pt x="49" y="137"/>
                  </a:lnTo>
                  <a:lnTo>
                    <a:pt x="46" y="137"/>
                  </a:lnTo>
                  <a:lnTo>
                    <a:pt x="42" y="137"/>
                  </a:lnTo>
                  <a:lnTo>
                    <a:pt x="37" y="139"/>
                  </a:lnTo>
                  <a:lnTo>
                    <a:pt x="33" y="140"/>
                  </a:lnTo>
                  <a:lnTo>
                    <a:pt x="30" y="143"/>
                  </a:lnTo>
                  <a:lnTo>
                    <a:pt x="26" y="144"/>
                  </a:lnTo>
                  <a:lnTo>
                    <a:pt x="22" y="147"/>
                  </a:lnTo>
                  <a:lnTo>
                    <a:pt x="18" y="149"/>
                  </a:lnTo>
                  <a:lnTo>
                    <a:pt x="15" y="149"/>
                  </a:lnTo>
                  <a:lnTo>
                    <a:pt x="14" y="149"/>
                  </a:lnTo>
                  <a:lnTo>
                    <a:pt x="11" y="149"/>
                  </a:lnTo>
                  <a:lnTo>
                    <a:pt x="10" y="149"/>
                  </a:lnTo>
                  <a:lnTo>
                    <a:pt x="7" y="149"/>
                  </a:lnTo>
                  <a:lnTo>
                    <a:pt x="5" y="149"/>
                  </a:lnTo>
                  <a:lnTo>
                    <a:pt x="3" y="149"/>
                  </a:lnTo>
                  <a:lnTo>
                    <a:pt x="0" y="149"/>
                  </a:lnTo>
                  <a:lnTo>
                    <a:pt x="25" y="125"/>
                  </a:lnTo>
                  <a:lnTo>
                    <a:pt x="50" y="104"/>
                  </a:lnTo>
                  <a:lnTo>
                    <a:pt x="77" y="83"/>
                  </a:lnTo>
                  <a:lnTo>
                    <a:pt x="105" y="64"/>
                  </a:lnTo>
                  <a:lnTo>
                    <a:pt x="132" y="47"/>
                  </a:lnTo>
                  <a:lnTo>
                    <a:pt x="163" y="32"/>
                  </a:lnTo>
                  <a:lnTo>
                    <a:pt x="179" y="26"/>
                  </a:lnTo>
                  <a:lnTo>
                    <a:pt x="194" y="20"/>
                  </a:lnTo>
                  <a:lnTo>
                    <a:pt x="211" y="16"/>
                  </a:lnTo>
                  <a:lnTo>
                    <a:pt x="228" y="12"/>
                  </a:lnTo>
                  <a:lnTo>
                    <a:pt x="230" y="10"/>
                  </a:lnTo>
                  <a:lnTo>
                    <a:pt x="234" y="9"/>
                  </a:lnTo>
                  <a:lnTo>
                    <a:pt x="240" y="9"/>
                  </a:lnTo>
                  <a:lnTo>
                    <a:pt x="244" y="9"/>
                  </a:lnTo>
                  <a:lnTo>
                    <a:pt x="250" y="9"/>
                  </a:lnTo>
                  <a:lnTo>
                    <a:pt x="254" y="7"/>
                  </a:lnTo>
                  <a:lnTo>
                    <a:pt x="258" y="6"/>
                  </a:lnTo>
                  <a:lnTo>
                    <a:pt x="261" y="0"/>
                  </a:lnTo>
                  <a:lnTo>
                    <a:pt x="272" y="0"/>
                  </a:lnTo>
                  <a:lnTo>
                    <a:pt x="283" y="1"/>
                  </a:lnTo>
                  <a:lnTo>
                    <a:pt x="293" y="3"/>
                  </a:lnTo>
                  <a:lnTo>
                    <a:pt x="303" y="4"/>
                  </a:lnTo>
                  <a:lnTo>
                    <a:pt x="313" y="6"/>
                  </a:lnTo>
                  <a:lnTo>
                    <a:pt x="324" y="7"/>
                  </a:lnTo>
                  <a:lnTo>
                    <a:pt x="334" y="7"/>
                  </a:lnTo>
                  <a:lnTo>
                    <a:pt x="343" y="6"/>
                  </a:lnTo>
                  <a:lnTo>
                    <a:pt x="345" y="7"/>
                  </a:lnTo>
                  <a:lnTo>
                    <a:pt x="346" y="9"/>
                  </a:lnTo>
                  <a:lnTo>
                    <a:pt x="348" y="10"/>
                  </a:lnTo>
                  <a:lnTo>
                    <a:pt x="349" y="12"/>
                  </a:lnTo>
                  <a:lnTo>
                    <a:pt x="349" y="13"/>
                  </a:lnTo>
                  <a:lnTo>
                    <a:pt x="350" y="15"/>
                  </a:lnTo>
                  <a:lnTo>
                    <a:pt x="350" y="16"/>
                  </a:lnTo>
                  <a:lnTo>
                    <a:pt x="349" y="17"/>
                  </a:lnTo>
                  <a:lnTo>
                    <a:pt x="336" y="26"/>
                  </a:lnTo>
                  <a:lnTo>
                    <a:pt x="324" y="35"/>
                  </a:lnTo>
                  <a:lnTo>
                    <a:pt x="310" y="44"/>
                  </a:lnTo>
                  <a:lnTo>
                    <a:pt x="297" y="52"/>
                  </a:lnTo>
                  <a:lnTo>
                    <a:pt x="283" y="60"/>
                  </a:lnTo>
                  <a:lnTo>
                    <a:pt x="271" y="69"/>
                  </a:lnTo>
                  <a:lnTo>
                    <a:pt x="257" y="76"/>
                  </a:lnTo>
                  <a:lnTo>
                    <a:pt x="243" y="85"/>
                  </a:lnTo>
                  <a:lnTo>
                    <a:pt x="243" y="85"/>
                  </a:lnTo>
                  <a:lnTo>
                    <a:pt x="243" y="85"/>
                  </a:lnTo>
                  <a:lnTo>
                    <a:pt x="243" y="85"/>
                  </a:lnTo>
                  <a:lnTo>
                    <a:pt x="243" y="85"/>
                  </a:lnTo>
                  <a:lnTo>
                    <a:pt x="243" y="85"/>
                  </a:lnTo>
                  <a:lnTo>
                    <a:pt x="243" y="85"/>
                  </a:lnTo>
                  <a:lnTo>
                    <a:pt x="241" y="85"/>
                  </a:lnTo>
                  <a:lnTo>
                    <a:pt x="241" y="85"/>
                  </a:lnTo>
                  <a:lnTo>
                    <a:pt x="239" y="86"/>
                  </a:lnTo>
                  <a:lnTo>
                    <a:pt x="236" y="87"/>
                  </a:lnTo>
                  <a:lnTo>
                    <a:pt x="233" y="89"/>
                  </a:lnTo>
                  <a:lnTo>
                    <a:pt x="230" y="90"/>
                  </a:lnTo>
                  <a:lnTo>
                    <a:pt x="228" y="92"/>
                  </a:lnTo>
                  <a:lnTo>
                    <a:pt x="225" y="93"/>
                  </a:lnTo>
                  <a:lnTo>
                    <a:pt x="222" y="95"/>
                  </a:lnTo>
                  <a:lnTo>
                    <a:pt x="219" y="98"/>
                  </a:lnTo>
                  <a:lnTo>
                    <a:pt x="214" y="101"/>
                  </a:lnTo>
                  <a:lnTo>
                    <a:pt x="207" y="104"/>
                  </a:lnTo>
                  <a:lnTo>
                    <a:pt x="201" y="106"/>
                  </a:lnTo>
                  <a:lnTo>
                    <a:pt x="194" y="109"/>
                  </a:lnTo>
                  <a:lnTo>
                    <a:pt x="188" y="112"/>
                  </a:lnTo>
                  <a:lnTo>
                    <a:pt x="181" y="115"/>
                  </a:lnTo>
                  <a:lnTo>
                    <a:pt x="174" y="118"/>
                  </a:lnTo>
                  <a:lnTo>
                    <a:pt x="169" y="121"/>
                  </a:lnTo>
                  <a:lnTo>
                    <a:pt x="169" y="121"/>
                  </a:lnTo>
                  <a:lnTo>
                    <a:pt x="169" y="120"/>
                  </a:lnTo>
                  <a:lnTo>
                    <a:pt x="169" y="120"/>
                  </a:lnTo>
                  <a:lnTo>
                    <a:pt x="169" y="120"/>
                  </a:lnTo>
                  <a:lnTo>
                    <a:pt x="169" y="120"/>
                  </a:lnTo>
                  <a:lnTo>
                    <a:pt x="167" y="118"/>
                  </a:lnTo>
                  <a:lnTo>
                    <a:pt x="167" y="118"/>
                  </a:lnTo>
                  <a:lnTo>
                    <a:pt x="167" y="118"/>
                  </a:lnTo>
                  <a:close/>
                </a:path>
              </a:pathLst>
            </a:cu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34" name="Freeform 70"/>
            <p:cNvSpPr>
              <a:spLocks/>
            </p:cNvSpPr>
            <p:nvPr/>
          </p:nvSpPr>
          <p:spPr bwMode="auto">
            <a:xfrm>
              <a:off x="5029" y="1114"/>
              <a:ext cx="79" cy="52"/>
            </a:xfrm>
            <a:custGeom>
              <a:avLst/>
              <a:gdLst>
                <a:gd name="T0" fmla="*/ 0 w 159"/>
                <a:gd name="T1" fmla="*/ 89 h 105"/>
                <a:gd name="T2" fmla="*/ 4 w 159"/>
                <a:gd name="T3" fmla="*/ 92 h 105"/>
                <a:gd name="T4" fmla="*/ 10 w 159"/>
                <a:gd name="T5" fmla="*/ 94 h 105"/>
                <a:gd name="T6" fmla="*/ 15 w 159"/>
                <a:gd name="T7" fmla="*/ 95 h 105"/>
                <a:gd name="T8" fmla="*/ 21 w 159"/>
                <a:gd name="T9" fmla="*/ 98 h 105"/>
                <a:gd name="T10" fmla="*/ 27 w 159"/>
                <a:gd name="T11" fmla="*/ 99 h 105"/>
                <a:gd name="T12" fmla="*/ 32 w 159"/>
                <a:gd name="T13" fmla="*/ 102 h 105"/>
                <a:gd name="T14" fmla="*/ 38 w 159"/>
                <a:gd name="T15" fmla="*/ 104 h 105"/>
                <a:gd name="T16" fmla="*/ 43 w 159"/>
                <a:gd name="T17" fmla="*/ 105 h 105"/>
                <a:gd name="T18" fmla="*/ 59 w 159"/>
                <a:gd name="T19" fmla="*/ 97 h 105"/>
                <a:gd name="T20" fmla="*/ 73 w 159"/>
                <a:gd name="T21" fmla="*/ 86 h 105"/>
                <a:gd name="T22" fmla="*/ 88 w 159"/>
                <a:gd name="T23" fmla="*/ 76 h 105"/>
                <a:gd name="T24" fmla="*/ 102 w 159"/>
                <a:gd name="T25" fmla="*/ 66 h 105"/>
                <a:gd name="T26" fmla="*/ 117 w 159"/>
                <a:gd name="T27" fmla="*/ 56 h 105"/>
                <a:gd name="T28" fmla="*/ 131 w 159"/>
                <a:gd name="T29" fmla="*/ 44 h 105"/>
                <a:gd name="T30" fmla="*/ 145 w 159"/>
                <a:gd name="T31" fmla="*/ 32 h 105"/>
                <a:gd name="T32" fmla="*/ 159 w 159"/>
                <a:gd name="T33" fmla="*/ 21 h 105"/>
                <a:gd name="T34" fmla="*/ 159 w 159"/>
                <a:gd name="T35" fmla="*/ 15 h 105"/>
                <a:gd name="T36" fmla="*/ 158 w 159"/>
                <a:gd name="T37" fmla="*/ 6 h 105"/>
                <a:gd name="T38" fmla="*/ 154 w 159"/>
                <a:gd name="T39" fmla="*/ 2 h 105"/>
                <a:gd name="T40" fmla="*/ 150 w 159"/>
                <a:gd name="T41" fmla="*/ 0 h 105"/>
                <a:gd name="T42" fmla="*/ 145 w 159"/>
                <a:gd name="T43" fmla="*/ 0 h 105"/>
                <a:gd name="T44" fmla="*/ 140 w 159"/>
                <a:gd name="T45" fmla="*/ 2 h 105"/>
                <a:gd name="T46" fmla="*/ 134 w 159"/>
                <a:gd name="T47" fmla="*/ 6 h 105"/>
                <a:gd name="T48" fmla="*/ 129 w 159"/>
                <a:gd name="T49" fmla="*/ 10 h 105"/>
                <a:gd name="T50" fmla="*/ 124 w 159"/>
                <a:gd name="T51" fmla="*/ 15 h 105"/>
                <a:gd name="T52" fmla="*/ 109 w 159"/>
                <a:gd name="T53" fmla="*/ 24 h 105"/>
                <a:gd name="T54" fmla="*/ 94 w 159"/>
                <a:gd name="T55" fmla="*/ 32 h 105"/>
                <a:gd name="T56" fmla="*/ 78 w 159"/>
                <a:gd name="T57" fmla="*/ 43 h 105"/>
                <a:gd name="T58" fmla="*/ 62 w 159"/>
                <a:gd name="T59" fmla="*/ 53 h 105"/>
                <a:gd name="T60" fmla="*/ 46 w 159"/>
                <a:gd name="T61" fmla="*/ 62 h 105"/>
                <a:gd name="T62" fmla="*/ 31 w 159"/>
                <a:gd name="T63" fmla="*/ 72 h 105"/>
                <a:gd name="T64" fmla="*/ 15 w 159"/>
                <a:gd name="T65" fmla="*/ 81 h 105"/>
                <a:gd name="T66" fmla="*/ 0 w 159"/>
                <a:gd name="T67"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9" h="105">
                  <a:moveTo>
                    <a:pt x="0" y="89"/>
                  </a:moveTo>
                  <a:lnTo>
                    <a:pt x="4" y="92"/>
                  </a:lnTo>
                  <a:lnTo>
                    <a:pt x="10" y="94"/>
                  </a:lnTo>
                  <a:lnTo>
                    <a:pt x="15" y="95"/>
                  </a:lnTo>
                  <a:lnTo>
                    <a:pt x="21" y="98"/>
                  </a:lnTo>
                  <a:lnTo>
                    <a:pt x="27" y="99"/>
                  </a:lnTo>
                  <a:lnTo>
                    <a:pt x="32" y="102"/>
                  </a:lnTo>
                  <a:lnTo>
                    <a:pt x="38" y="104"/>
                  </a:lnTo>
                  <a:lnTo>
                    <a:pt x="43" y="105"/>
                  </a:lnTo>
                  <a:lnTo>
                    <a:pt x="59" y="97"/>
                  </a:lnTo>
                  <a:lnTo>
                    <a:pt x="73" y="86"/>
                  </a:lnTo>
                  <a:lnTo>
                    <a:pt x="88" y="76"/>
                  </a:lnTo>
                  <a:lnTo>
                    <a:pt x="102" y="66"/>
                  </a:lnTo>
                  <a:lnTo>
                    <a:pt x="117" y="56"/>
                  </a:lnTo>
                  <a:lnTo>
                    <a:pt x="131" y="44"/>
                  </a:lnTo>
                  <a:lnTo>
                    <a:pt x="145" y="32"/>
                  </a:lnTo>
                  <a:lnTo>
                    <a:pt x="159" y="21"/>
                  </a:lnTo>
                  <a:lnTo>
                    <a:pt x="159" y="15"/>
                  </a:lnTo>
                  <a:lnTo>
                    <a:pt x="158" y="6"/>
                  </a:lnTo>
                  <a:lnTo>
                    <a:pt x="154" y="2"/>
                  </a:lnTo>
                  <a:lnTo>
                    <a:pt x="150" y="0"/>
                  </a:lnTo>
                  <a:lnTo>
                    <a:pt x="145" y="0"/>
                  </a:lnTo>
                  <a:lnTo>
                    <a:pt x="140" y="2"/>
                  </a:lnTo>
                  <a:lnTo>
                    <a:pt x="134" y="6"/>
                  </a:lnTo>
                  <a:lnTo>
                    <a:pt x="129" y="10"/>
                  </a:lnTo>
                  <a:lnTo>
                    <a:pt x="124" y="15"/>
                  </a:lnTo>
                  <a:lnTo>
                    <a:pt x="109" y="24"/>
                  </a:lnTo>
                  <a:lnTo>
                    <a:pt x="94" y="32"/>
                  </a:lnTo>
                  <a:lnTo>
                    <a:pt x="78" y="43"/>
                  </a:lnTo>
                  <a:lnTo>
                    <a:pt x="62" y="53"/>
                  </a:lnTo>
                  <a:lnTo>
                    <a:pt x="46" y="62"/>
                  </a:lnTo>
                  <a:lnTo>
                    <a:pt x="31" y="72"/>
                  </a:lnTo>
                  <a:lnTo>
                    <a:pt x="15" y="81"/>
                  </a:lnTo>
                  <a:lnTo>
                    <a:pt x="0" y="89"/>
                  </a:lnTo>
                  <a:close/>
                </a:path>
              </a:pathLst>
            </a:cu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35" name="Freeform 71"/>
            <p:cNvSpPr>
              <a:spLocks/>
            </p:cNvSpPr>
            <p:nvPr/>
          </p:nvSpPr>
          <p:spPr bwMode="auto">
            <a:xfrm>
              <a:off x="5099" y="1179"/>
              <a:ext cx="46" cy="40"/>
            </a:xfrm>
            <a:custGeom>
              <a:avLst/>
              <a:gdLst>
                <a:gd name="T0" fmla="*/ 0 w 91"/>
                <a:gd name="T1" fmla="*/ 54 h 78"/>
                <a:gd name="T2" fmla="*/ 6 w 91"/>
                <a:gd name="T3" fmla="*/ 58 h 78"/>
                <a:gd name="T4" fmla="*/ 13 w 91"/>
                <a:gd name="T5" fmla="*/ 61 h 78"/>
                <a:gd name="T6" fmla="*/ 20 w 91"/>
                <a:gd name="T7" fmla="*/ 65 h 78"/>
                <a:gd name="T8" fmla="*/ 25 w 91"/>
                <a:gd name="T9" fmla="*/ 68 h 78"/>
                <a:gd name="T10" fmla="*/ 34 w 91"/>
                <a:gd name="T11" fmla="*/ 71 h 78"/>
                <a:gd name="T12" fmla="*/ 41 w 91"/>
                <a:gd name="T13" fmla="*/ 74 h 78"/>
                <a:gd name="T14" fmla="*/ 48 w 91"/>
                <a:gd name="T15" fmla="*/ 75 h 78"/>
                <a:gd name="T16" fmla="*/ 56 w 91"/>
                <a:gd name="T17" fmla="*/ 78 h 78"/>
                <a:gd name="T18" fmla="*/ 60 w 91"/>
                <a:gd name="T19" fmla="*/ 74 h 78"/>
                <a:gd name="T20" fmla="*/ 65 w 91"/>
                <a:gd name="T21" fmla="*/ 70 h 78"/>
                <a:gd name="T22" fmla="*/ 69 w 91"/>
                <a:gd name="T23" fmla="*/ 67 h 78"/>
                <a:gd name="T24" fmla="*/ 74 w 91"/>
                <a:gd name="T25" fmla="*/ 62 h 78"/>
                <a:gd name="T26" fmla="*/ 79 w 91"/>
                <a:gd name="T27" fmla="*/ 58 h 78"/>
                <a:gd name="T28" fmla="*/ 83 w 91"/>
                <a:gd name="T29" fmla="*/ 54 h 78"/>
                <a:gd name="T30" fmla="*/ 87 w 91"/>
                <a:gd name="T31" fmla="*/ 51 h 78"/>
                <a:gd name="T32" fmla="*/ 91 w 91"/>
                <a:gd name="T33" fmla="*/ 46 h 78"/>
                <a:gd name="T34" fmla="*/ 90 w 91"/>
                <a:gd name="T35" fmla="*/ 40 h 78"/>
                <a:gd name="T36" fmla="*/ 87 w 91"/>
                <a:gd name="T37" fmla="*/ 35 h 78"/>
                <a:gd name="T38" fmla="*/ 83 w 91"/>
                <a:gd name="T39" fmla="*/ 29 h 78"/>
                <a:gd name="T40" fmla="*/ 77 w 91"/>
                <a:gd name="T41" fmla="*/ 24 h 78"/>
                <a:gd name="T42" fmla="*/ 72 w 91"/>
                <a:gd name="T43" fmla="*/ 19 h 78"/>
                <a:gd name="T44" fmla="*/ 69 w 91"/>
                <a:gd name="T45" fmla="*/ 13 h 78"/>
                <a:gd name="T46" fmla="*/ 67 w 91"/>
                <a:gd name="T47" fmla="*/ 10 h 78"/>
                <a:gd name="T48" fmla="*/ 67 w 91"/>
                <a:gd name="T49" fmla="*/ 7 h 78"/>
                <a:gd name="T50" fmla="*/ 67 w 91"/>
                <a:gd name="T51" fmla="*/ 2 h 78"/>
                <a:gd name="T52" fmla="*/ 69 w 91"/>
                <a:gd name="T53" fmla="*/ 0 h 78"/>
                <a:gd name="T54" fmla="*/ 60 w 91"/>
                <a:gd name="T55" fmla="*/ 7 h 78"/>
                <a:gd name="T56" fmla="*/ 53 w 91"/>
                <a:gd name="T57" fmla="*/ 13 h 78"/>
                <a:gd name="T58" fmla="*/ 45 w 91"/>
                <a:gd name="T59" fmla="*/ 20 h 78"/>
                <a:gd name="T60" fmla="*/ 37 w 91"/>
                <a:gd name="T61" fmla="*/ 27 h 78"/>
                <a:gd name="T62" fmla="*/ 27 w 91"/>
                <a:gd name="T63" fmla="*/ 35 h 78"/>
                <a:gd name="T64" fmla="*/ 18 w 91"/>
                <a:gd name="T65" fmla="*/ 42 h 78"/>
                <a:gd name="T66" fmla="*/ 10 w 91"/>
                <a:gd name="T67" fmla="*/ 48 h 78"/>
                <a:gd name="T68" fmla="*/ 0 w 91"/>
                <a:gd name="T69" fmla="*/ 5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78">
                  <a:moveTo>
                    <a:pt x="0" y="54"/>
                  </a:moveTo>
                  <a:lnTo>
                    <a:pt x="6" y="58"/>
                  </a:lnTo>
                  <a:lnTo>
                    <a:pt x="13" y="61"/>
                  </a:lnTo>
                  <a:lnTo>
                    <a:pt x="20" y="65"/>
                  </a:lnTo>
                  <a:lnTo>
                    <a:pt x="25" y="68"/>
                  </a:lnTo>
                  <a:lnTo>
                    <a:pt x="34" y="71"/>
                  </a:lnTo>
                  <a:lnTo>
                    <a:pt x="41" y="74"/>
                  </a:lnTo>
                  <a:lnTo>
                    <a:pt x="48" y="75"/>
                  </a:lnTo>
                  <a:lnTo>
                    <a:pt x="56" y="78"/>
                  </a:lnTo>
                  <a:lnTo>
                    <a:pt x="60" y="74"/>
                  </a:lnTo>
                  <a:lnTo>
                    <a:pt x="65" y="70"/>
                  </a:lnTo>
                  <a:lnTo>
                    <a:pt x="69" y="67"/>
                  </a:lnTo>
                  <a:lnTo>
                    <a:pt x="74" y="62"/>
                  </a:lnTo>
                  <a:lnTo>
                    <a:pt x="79" y="58"/>
                  </a:lnTo>
                  <a:lnTo>
                    <a:pt x="83" y="54"/>
                  </a:lnTo>
                  <a:lnTo>
                    <a:pt x="87" y="51"/>
                  </a:lnTo>
                  <a:lnTo>
                    <a:pt x="91" y="46"/>
                  </a:lnTo>
                  <a:lnTo>
                    <a:pt x="90" y="40"/>
                  </a:lnTo>
                  <a:lnTo>
                    <a:pt x="87" y="35"/>
                  </a:lnTo>
                  <a:lnTo>
                    <a:pt x="83" y="29"/>
                  </a:lnTo>
                  <a:lnTo>
                    <a:pt x="77" y="24"/>
                  </a:lnTo>
                  <a:lnTo>
                    <a:pt x="72" y="19"/>
                  </a:lnTo>
                  <a:lnTo>
                    <a:pt x="69" y="13"/>
                  </a:lnTo>
                  <a:lnTo>
                    <a:pt x="67" y="10"/>
                  </a:lnTo>
                  <a:lnTo>
                    <a:pt x="67" y="7"/>
                  </a:lnTo>
                  <a:lnTo>
                    <a:pt x="67" y="2"/>
                  </a:lnTo>
                  <a:lnTo>
                    <a:pt x="69" y="0"/>
                  </a:lnTo>
                  <a:lnTo>
                    <a:pt x="60" y="7"/>
                  </a:lnTo>
                  <a:lnTo>
                    <a:pt x="53" y="13"/>
                  </a:lnTo>
                  <a:lnTo>
                    <a:pt x="45" y="20"/>
                  </a:lnTo>
                  <a:lnTo>
                    <a:pt x="37" y="27"/>
                  </a:lnTo>
                  <a:lnTo>
                    <a:pt x="27" y="35"/>
                  </a:lnTo>
                  <a:lnTo>
                    <a:pt x="18" y="42"/>
                  </a:lnTo>
                  <a:lnTo>
                    <a:pt x="10" y="48"/>
                  </a:lnTo>
                  <a:lnTo>
                    <a:pt x="0" y="54"/>
                  </a:lnTo>
                  <a:close/>
                </a:path>
              </a:pathLst>
            </a:cu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36" name="Freeform 72"/>
            <p:cNvSpPr>
              <a:spLocks/>
            </p:cNvSpPr>
            <p:nvPr/>
          </p:nvSpPr>
          <p:spPr bwMode="auto">
            <a:xfrm>
              <a:off x="5066" y="1138"/>
              <a:ext cx="59" cy="59"/>
            </a:xfrm>
            <a:custGeom>
              <a:avLst/>
              <a:gdLst>
                <a:gd name="T0" fmla="*/ 0 w 119"/>
                <a:gd name="T1" fmla="*/ 70 h 119"/>
                <a:gd name="T2" fmla="*/ 7 w 119"/>
                <a:gd name="T3" fmla="*/ 75 h 119"/>
                <a:gd name="T4" fmla="*/ 14 w 119"/>
                <a:gd name="T5" fmla="*/ 81 h 119"/>
                <a:gd name="T6" fmla="*/ 20 w 119"/>
                <a:gd name="T7" fmla="*/ 86 h 119"/>
                <a:gd name="T8" fmla="*/ 27 w 119"/>
                <a:gd name="T9" fmla="*/ 94 h 119"/>
                <a:gd name="T10" fmla="*/ 34 w 119"/>
                <a:gd name="T11" fmla="*/ 101 h 119"/>
                <a:gd name="T12" fmla="*/ 39 w 119"/>
                <a:gd name="T13" fmla="*/ 107 h 119"/>
                <a:gd name="T14" fmla="*/ 46 w 119"/>
                <a:gd name="T15" fmla="*/ 113 h 119"/>
                <a:gd name="T16" fmla="*/ 52 w 119"/>
                <a:gd name="T17" fmla="*/ 119 h 119"/>
                <a:gd name="T18" fmla="*/ 60 w 119"/>
                <a:gd name="T19" fmla="*/ 113 h 119"/>
                <a:gd name="T20" fmla="*/ 69 w 119"/>
                <a:gd name="T21" fmla="*/ 107 h 119"/>
                <a:gd name="T22" fmla="*/ 77 w 119"/>
                <a:gd name="T23" fmla="*/ 101 h 119"/>
                <a:gd name="T24" fmla="*/ 84 w 119"/>
                <a:gd name="T25" fmla="*/ 95 h 119"/>
                <a:gd name="T26" fmla="*/ 92 w 119"/>
                <a:gd name="T27" fmla="*/ 88 h 119"/>
                <a:gd name="T28" fmla="*/ 99 w 119"/>
                <a:gd name="T29" fmla="*/ 81 h 119"/>
                <a:gd name="T30" fmla="*/ 108 w 119"/>
                <a:gd name="T31" fmla="*/ 73 h 119"/>
                <a:gd name="T32" fmla="*/ 115 w 119"/>
                <a:gd name="T33" fmla="*/ 66 h 119"/>
                <a:gd name="T34" fmla="*/ 118 w 119"/>
                <a:gd name="T35" fmla="*/ 59 h 119"/>
                <a:gd name="T36" fmla="*/ 119 w 119"/>
                <a:gd name="T37" fmla="*/ 50 h 119"/>
                <a:gd name="T38" fmla="*/ 118 w 119"/>
                <a:gd name="T39" fmla="*/ 41 h 119"/>
                <a:gd name="T40" fmla="*/ 115 w 119"/>
                <a:gd name="T41" fmla="*/ 33 h 119"/>
                <a:gd name="T42" fmla="*/ 111 w 119"/>
                <a:gd name="T43" fmla="*/ 25 h 119"/>
                <a:gd name="T44" fmla="*/ 108 w 119"/>
                <a:gd name="T45" fmla="*/ 16 h 119"/>
                <a:gd name="T46" fmla="*/ 104 w 119"/>
                <a:gd name="T47" fmla="*/ 8 h 119"/>
                <a:gd name="T48" fmla="*/ 102 w 119"/>
                <a:gd name="T49" fmla="*/ 0 h 119"/>
                <a:gd name="T50" fmla="*/ 88 w 119"/>
                <a:gd name="T51" fmla="*/ 0 h 119"/>
                <a:gd name="T52" fmla="*/ 77 w 119"/>
                <a:gd name="T53" fmla="*/ 8 h 119"/>
                <a:gd name="T54" fmla="*/ 66 w 119"/>
                <a:gd name="T55" fmla="*/ 16 h 119"/>
                <a:gd name="T56" fmla="*/ 56 w 119"/>
                <a:gd name="T57" fmla="*/ 27 h 119"/>
                <a:gd name="T58" fmla="*/ 45 w 119"/>
                <a:gd name="T59" fmla="*/ 35 h 119"/>
                <a:gd name="T60" fmla="*/ 35 w 119"/>
                <a:gd name="T61" fmla="*/ 46 h 119"/>
                <a:gd name="T62" fmla="*/ 24 w 119"/>
                <a:gd name="T63" fmla="*/ 54 h 119"/>
                <a:gd name="T64" fmla="*/ 13 w 119"/>
                <a:gd name="T65" fmla="*/ 63 h 119"/>
                <a:gd name="T66" fmla="*/ 0 w 119"/>
                <a:gd name="T67" fmla="*/ 7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 h="119">
                  <a:moveTo>
                    <a:pt x="0" y="70"/>
                  </a:moveTo>
                  <a:lnTo>
                    <a:pt x="7" y="75"/>
                  </a:lnTo>
                  <a:lnTo>
                    <a:pt x="14" y="81"/>
                  </a:lnTo>
                  <a:lnTo>
                    <a:pt x="20" y="86"/>
                  </a:lnTo>
                  <a:lnTo>
                    <a:pt x="27" y="94"/>
                  </a:lnTo>
                  <a:lnTo>
                    <a:pt x="34" y="101"/>
                  </a:lnTo>
                  <a:lnTo>
                    <a:pt x="39" y="107"/>
                  </a:lnTo>
                  <a:lnTo>
                    <a:pt x="46" y="113"/>
                  </a:lnTo>
                  <a:lnTo>
                    <a:pt x="52" y="119"/>
                  </a:lnTo>
                  <a:lnTo>
                    <a:pt x="60" y="113"/>
                  </a:lnTo>
                  <a:lnTo>
                    <a:pt x="69" y="107"/>
                  </a:lnTo>
                  <a:lnTo>
                    <a:pt x="77" y="101"/>
                  </a:lnTo>
                  <a:lnTo>
                    <a:pt x="84" y="95"/>
                  </a:lnTo>
                  <a:lnTo>
                    <a:pt x="92" y="88"/>
                  </a:lnTo>
                  <a:lnTo>
                    <a:pt x="99" y="81"/>
                  </a:lnTo>
                  <a:lnTo>
                    <a:pt x="108" y="73"/>
                  </a:lnTo>
                  <a:lnTo>
                    <a:pt x="115" y="66"/>
                  </a:lnTo>
                  <a:lnTo>
                    <a:pt x="118" y="59"/>
                  </a:lnTo>
                  <a:lnTo>
                    <a:pt x="119" y="50"/>
                  </a:lnTo>
                  <a:lnTo>
                    <a:pt x="118" y="41"/>
                  </a:lnTo>
                  <a:lnTo>
                    <a:pt x="115" y="33"/>
                  </a:lnTo>
                  <a:lnTo>
                    <a:pt x="111" y="25"/>
                  </a:lnTo>
                  <a:lnTo>
                    <a:pt x="108" y="16"/>
                  </a:lnTo>
                  <a:lnTo>
                    <a:pt x="104" y="8"/>
                  </a:lnTo>
                  <a:lnTo>
                    <a:pt x="102" y="0"/>
                  </a:lnTo>
                  <a:lnTo>
                    <a:pt x="88" y="0"/>
                  </a:lnTo>
                  <a:lnTo>
                    <a:pt x="77" y="8"/>
                  </a:lnTo>
                  <a:lnTo>
                    <a:pt x="66" y="16"/>
                  </a:lnTo>
                  <a:lnTo>
                    <a:pt x="56" y="27"/>
                  </a:lnTo>
                  <a:lnTo>
                    <a:pt x="45" y="35"/>
                  </a:lnTo>
                  <a:lnTo>
                    <a:pt x="35" y="46"/>
                  </a:lnTo>
                  <a:lnTo>
                    <a:pt x="24" y="54"/>
                  </a:lnTo>
                  <a:lnTo>
                    <a:pt x="13" y="63"/>
                  </a:lnTo>
                  <a:lnTo>
                    <a:pt x="0" y="70"/>
                  </a:lnTo>
                  <a:close/>
                </a:path>
              </a:pathLst>
            </a:custGeom>
            <a:solidFill>
              <a:srgbClr val="DBB20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37" name="Freeform 73"/>
            <p:cNvSpPr>
              <a:spLocks/>
            </p:cNvSpPr>
            <p:nvPr/>
          </p:nvSpPr>
          <p:spPr bwMode="auto">
            <a:xfrm>
              <a:off x="4839" y="1326"/>
              <a:ext cx="55" cy="39"/>
            </a:xfrm>
            <a:custGeom>
              <a:avLst/>
              <a:gdLst>
                <a:gd name="T0" fmla="*/ 61 w 111"/>
                <a:gd name="T1" fmla="*/ 0 h 77"/>
                <a:gd name="T2" fmla="*/ 49 w 111"/>
                <a:gd name="T3" fmla="*/ 4 h 77"/>
                <a:gd name="T4" fmla="*/ 37 w 111"/>
                <a:gd name="T5" fmla="*/ 10 h 77"/>
                <a:gd name="T6" fmla="*/ 24 w 111"/>
                <a:gd name="T7" fmla="*/ 17 h 77"/>
                <a:gd name="T8" fmla="*/ 13 w 111"/>
                <a:gd name="T9" fmla="*/ 26 h 77"/>
                <a:gd name="T10" fmla="*/ 7 w 111"/>
                <a:gd name="T11" fmla="*/ 30 h 77"/>
                <a:gd name="T12" fmla="*/ 5 w 111"/>
                <a:gd name="T13" fmla="*/ 36 h 77"/>
                <a:gd name="T14" fmla="*/ 2 w 111"/>
                <a:gd name="T15" fmla="*/ 42 h 77"/>
                <a:gd name="T16" fmla="*/ 0 w 111"/>
                <a:gd name="T17" fmla="*/ 48 h 77"/>
                <a:gd name="T18" fmla="*/ 0 w 111"/>
                <a:gd name="T19" fmla="*/ 55 h 77"/>
                <a:gd name="T20" fmla="*/ 3 w 111"/>
                <a:gd name="T21" fmla="*/ 61 h 77"/>
                <a:gd name="T22" fmla="*/ 7 w 111"/>
                <a:gd name="T23" fmla="*/ 68 h 77"/>
                <a:gd name="T24" fmla="*/ 14 w 111"/>
                <a:gd name="T25" fmla="*/ 77 h 77"/>
                <a:gd name="T26" fmla="*/ 23 w 111"/>
                <a:gd name="T27" fmla="*/ 76 h 77"/>
                <a:gd name="T28" fmla="*/ 30 w 111"/>
                <a:gd name="T29" fmla="*/ 74 h 77"/>
                <a:gd name="T30" fmla="*/ 35 w 111"/>
                <a:gd name="T31" fmla="*/ 70 h 77"/>
                <a:gd name="T32" fmla="*/ 41 w 111"/>
                <a:gd name="T33" fmla="*/ 67 h 77"/>
                <a:gd name="T34" fmla="*/ 45 w 111"/>
                <a:gd name="T35" fmla="*/ 61 h 77"/>
                <a:gd name="T36" fmla="*/ 51 w 111"/>
                <a:gd name="T37" fmla="*/ 55 h 77"/>
                <a:gd name="T38" fmla="*/ 55 w 111"/>
                <a:gd name="T39" fmla="*/ 49 h 77"/>
                <a:gd name="T40" fmla="*/ 61 w 111"/>
                <a:gd name="T41" fmla="*/ 44 h 77"/>
                <a:gd name="T42" fmla="*/ 100 w 111"/>
                <a:gd name="T43" fmla="*/ 44 h 77"/>
                <a:gd name="T44" fmla="*/ 101 w 111"/>
                <a:gd name="T45" fmla="*/ 42 h 77"/>
                <a:gd name="T46" fmla="*/ 102 w 111"/>
                <a:gd name="T47" fmla="*/ 39 h 77"/>
                <a:gd name="T48" fmla="*/ 104 w 111"/>
                <a:gd name="T49" fmla="*/ 38 h 77"/>
                <a:gd name="T50" fmla="*/ 105 w 111"/>
                <a:gd name="T51" fmla="*/ 35 h 77"/>
                <a:gd name="T52" fmla="*/ 107 w 111"/>
                <a:gd name="T53" fmla="*/ 32 h 77"/>
                <a:gd name="T54" fmla="*/ 108 w 111"/>
                <a:gd name="T55" fmla="*/ 29 h 77"/>
                <a:gd name="T56" fmla="*/ 109 w 111"/>
                <a:gd name="T57" fmla="*/ 28 h 77"/>
                <a:gd name="T58" fmla="*/ 111 w 111"/>
                <a:gd name="T59" fmla="*/ 25 h 77"/>
                <a:gd name="T60" fmla="*/ 107 w 111"/>
                <a:gd name="T61" fmla="*/ 17 h 77"/>
                <a:gd name="T62" fmla="*/ 101 w 111"/>
                <a:gd name="T63" fmla="*/ 12 h 77"/>
                <a:gd name="T64" fmla="*/ 94 w 111"/>
                <a:gd name="T65" fmla="*/ 7 h 77"/>
                <a:gd name="T66" fmla="*/ 87 w 111"/>
                <a:gd name="T67" fmla="*/ 4 h 77"/>
                <a:gd name="T68" fmla="*/ 80 w 111"/>
                <a:gd name="T69" fmla="*/ 1 h 77"/>
                <a:gd name="T70" fmla="*/ 73 w 111"/>
                <a:gd name="T71" fmla="*/ 0 h 77"/>
                <a:gd name="T72" fmla="*/ 66 w 111"/>
                <a:gd name="T73" fmla="*/ 0 h 77"/>
                <a:gd name="T74" fmla="*/ 61 w 111"/>
                <a:gd name="T7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1" h="77">
                  <a:moveTo>
                    <a:pt x="61" y="0"/>
                  </a:moveTo>
                  <a:lnTo>
                    <a:pt x="49" y="4"/>
                  </a:lnTo>
                  <a:lnTo>
                    <a:pt x="37" y="10"/>
                  </a:lnTo>
                  <a:lnTo>
                    <a:pt x="24" y="17"/>
                  </a:lnTo>
                  <a:lnTo>
                    <a:pt x="13" y="26"/>
                  </a:lnTo>
                  <a:lnTo>
                    <a:pt x="7" y="30"/>
                  </a:lnTo>
                  <a:lnTo>
                    <a:pt x="5" y="36"/>
                  </a:lnTo>
                  <a:lnTo>
                    <a:pt x="2" y="42"/>
                  </a:lnTo>
                  <a:lnTo>
                    <a:pt x="0" y="48"/>
                  </a:lnTo>
                  <a:lnTo>
                    <a:pt x="0" y="55"/>
                  </a:lnTo>
                  <a:lnTo>
                    <a:pt x="3" y="61"/>
                  </a:lnTo>
                  <a:lnTo>
                    <a:pt x="7" y="68"/>
                  </a:lnTo>
                  <a:lnTo>
                    <a:pt x="14" y="77"/>
                  </a:lnTo>
                  <a:lnTo>
                    <a:pt x="23" y="76"/>
                  </a:lnTo>
                  <a:lnTo>
                    <a:pt x="30" y="74"/>
                  </a:lnTo>
                  <a:lnTo>
                    <a:pt x="35" y="70"/>
                  </a:lnTo>
                  <a:lnTo>
                    <a:pt x="41" y="67"/>
                  </a:lnTo>
                  <a:lnTo>
                    <a:pt x="45" y="61"/>
                  </a:lnTo>
                  <a:lnTo>
                    <a:pt x="51" y="55"/>
                  </a:lnTo>
                  <a:lnTo>
                    <a:pt x="55" y="49"/>
                  </a:lnTo>
                  <a:lnTo>
                    <a:pt x="61" y="44"/>
                  </a:lnTo>
                  <a:lnTo>
                    <a:pt x="100" y="44"/>
                  </a:lnTo>
                  <a:lnTo>
                    <a:pt x="101" y="42"/>
                  </a:lnTo>
                  <a:lnTo>
                    <a:pt x="102" y="39"/>
                  </a:lnTo>
                  <a:lnTo>
                    <a:pt x="104" y="38"/>
                  </a:lnTo>
                  <a:lnTo>
                    <a:pt x="105" y="35"/>
                  </a:lnTo>
                  <a:lnTo>
                    <a:pt x="107" y="32"/>
                  </a:lnTo>
                  <a:lnTo>
                    <a:pt x="108" y="29"/>
                  </a:lnTo>
                  <a:lnTo>
                    <a:pt x="109" y="28"/>
                  </a:lnTo>
                  <a:lnTo>
                    <a:pt x="111" y="25"/>
                  </a:lnTo>
                  <a:lnTo>
                    <a:pt x="107" y="17"/>
                  </a:lnTo>
                  <a:lnTo>
                    <a:pt x="101" y="12"/>
                  </a:lnTo>
                  <a:lnTo>
                    <a:pt x="94" y="7"/>
                  </a:lnTo>
                  <a:lnTo>
                    <a:pt x="87" y="4"/>
                  </a:lnTo>
                  <a:lnTo>
                    <a:pt x="80" y="1"/>
                  </a:lnTo>
                  <a:lnTo>
                    <a:pt x="73" y="0"/>
                  </a:lnTo>
                  <a:lnTo>
                    <a:pt x="66" y="0"/>
                  </a:lnTo>
                  <a:lnTo>
                    <a:pt x="61" y="0"/>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38" name="Freeform 74"/>
            <p:cNvSpPr>
              <a:spLocks noEditPoints="1"/>
            </p:cNvSpPr>
            <p:nvPr/>
          </p:nvSpPr>
          <p:spPr bwMode="auto">
            <a:xfrm>
              <a:off x="4486" y="1616"/>
              <a:ext cx="422" cy="237"/>
            </a:xfrm>
            <a:custGeom>
              <a:avLst/>
              <a:gdLst>
                <a:gd name="T0" fmla="*/ 63 w 842"/>
                <a:gd name="T1" fmla="*/ 318 h 476"/>
                <a:gd name="T2" fmla="*/ 123 w 842"/>
                <a:gd name="T3" fmla="*/ 330 h 476"/>
                <a:gd name="T4" fmla="*/ 142 w 842"/>
                <a:gd name="T5" fmla="*/ 347 h 476"/>
                <a:gd name="T6" fmla="*/ 184 w 842"/>
                <a:gd name="T7" fmla="*/ 372 h 476"/>
                <a:gd name="T8" fmla="*/ 240 w 842"/>
                <a:gd name="T9" fmla="*/ 420 h 476"/>
                <a:gd name="T10" fmla="*/ 260 w 842"/>
                <a:gd name="T11" fmla="*/ 433 h 476"/>
                <a:gd name="T12" fmla="*/ 311 w 842"/>
                <a:gd name="T13" fmla="*/ 468 h 476"/>
                <a:gd name="T14" fmla="*/ 337 w 842"/>
                <a:gd name="T15" fmla="*/ 470 h 476"/>
                <a:gd name="T16" fmla="*/ 363 w 842"/>
                <a:gd name="T17" fmla="*/ 432 h 476"/>
                <a:gd name="T18" fmla="*/ 365 w 842"/>
                <a:gd name="T19" fmla="*/ 403 h 476"/>
                <a:gd name="T20" fmla="*/ 352 w 842"/>
                <a:gd name="T21" fmla="*/ 382 h 476"/>
                <a:gd name="T22" fmla="*/ 201 w 842"/>
                <a:gd name="T23" fmla="*/ 298 h 476"/>
                <a:gd name="T24" fmla="*/ 106 w 842"/>
                <a:gd name="T25" fmla="*/ 232 h 476"/>
                <a:gd name="T26" fmla="*/ 89 w 842"/>
                <a:gd name="T27" fmla="*/ 216 h 476"/>
                <a:gd name="T28" fmla="*/ 74 w 842"/>
                <a:gd name="T29" fmla="*/ 200 h 476"/>
                <a:gd name="T30" fmla="*/ 64 w 842"/>
                <a:gd name="T31" fmla="*/ 216 h 476"/>
                <a:gd name="T32" fmla="*/ 47 w 842"/>
                <a:gd name="T33" fmla="*/ 234 h 476"/>
                <a:gd name="T34" fmla="*/ 17 w 842"/>
                <a:gd name="T35" fmla="*/ 276 h 476"/>
                <a:gd name="T36" fmla="*/ 411 w 842"/>
                <a:gd name="T37" fmla="*/ 406 h 476"/>
                <a:gd name="T38" fmla="*/ 415 w 842"/>
                <a:gd name="T39" fmla="*/ 412 h 476"/>
                <a:gd name="T40" fmla="*/ 415 w 842"/>
                <a:gd name="T41" fmla="*/ 410 h 476"/>
                <a:gd name="T42" fmla="*/ 411 w 842"/>
                <a:gd name="T43" fmla="*/ 404 h 476"/>
                <a:gd name="T44" fmla="*/ 479 w 842"/>
                <a:gd name="T45" fmla="*/ 372 h 476"/>
                <a:gd name="T46" fmla="*/ 518 w 842"/>
                <a:gd name="T47" fmla="*/ 355 h 476"/>
                <a:gd name="T48" fmla="*/ 601 w 842"/>
                <a:gd name="T49" fmla="*/ 382 h 476"/>
                <a:gd name="T50" fmla="*/ 637 w 842"/>
                <a:gd name="T51" fmla="*/ 375 h 476"/>
                <a:gd name="T52" fmla="*/ 652 w 842"/>
                <a:gd name="T53" fmla="*/ 315 h 476"/>
                <a:gd name="T54" fmla="*/ 732 w 842"/>
                <a:gd name="T55" fmla="*/ 143 h 476"/>
                <a:gd name="T56" fmla="*/ 805 w 842"/>
                <a:gd name="T57" fmla="*/ 53 h 476"/>
                <a:gd name="T58" fmla="*/ 813 w 842"/>
                <a:gd name="T59" fmla="*/ 56 h 476"/>
                <a:gd name="T60" fmla="*/ 823 w 842"/>
                <a:gd name="T61" fmla="*/ 41 h 476"/>
                <a:gd name="T62" fmla="*/ 840 w 842"/>
                <a:gd name="T63" fmla="*/ 6 h 476"/>
                <a:gd name="T64" fmla="*/ 837 w 842"/>
                <a:gd name="T65" fmla="*/ 0 h 476"/>
                <a:gd name="T66" fmla="*/ 824 w 842"/>
                <a:gd name="T67" fmla="*/ 10 h 476"/>
                <a:gd name="T68" fmla="*/ 792 w 842"/>
                <a:gd name="T69" fmla="*/ 45 h 476"/>
                <a:gd name="T70" fmla="*/ 771 w 842"/>
                <a:gd name="T71" fmla="*/ 79 h 476"/>
                <a:gd name="T72" fmla="*/ 752 w 842"/>
                <a:gd name="T73" fmla="*/ 107 h 476"/>
                <a:gd name="T74" fmla="*/ 672 w 842"/>
                <a:gd name="T75" fmla="*/ 178 h 476"/>
                <a:gd name="T76" fmla="*/ 612 w 842"/>
                <a:gd name="T77" fmla="*/ 231 h 476"/>
                <a:gd name="T78" fmla="*/ 584 w 842"/>
                <a:gd name="T79" fmla="*/ 258 h 476"/>
                <a:gd name="T80" fmla="*/ 529 w 842"/>
                <a:gd name="T81" fmla="*/ 302 h 476"/>
                <a:gd name="T82" fmla="*/ 475 w 842"/>
                <a:gd name="T83" fmla="*/ 337 h 476"/>
                <a:gd name="T84" fmla="*/ 450 w 842"/>
                <a:gd name="T85" fmla="*/ 358 h 476"/>
                <a:gd name="T86" fmla="*/ 432 w 842"/>
                <a:gd name="T87" fmla="*/ 365 h 476"/>
                <a:gd name="T88" fmla="*/ 426 w 842"/>
                <a:gd name="T89" fmla="*/ 377 h 476"/>
                <a:gd name="T90" fmla="*/ 443 w 842"/>
                <a:gd name="T91" fmla="*/ 394 h 476"/>
                <a:gd name="T92" fmla="*/ 683 w 842"/>
                <a:gd name="T93" fmla="*/ 355 h 476"/>
                <a:gd name="T94" fmla="*/ 774 w 842"/>
                <a:gd name="T95" fmla="*/ 152 h 476"/>
                <a:gd name="T96" fmla="*/ 802 w 842"/>
                <a:gd name="T97" fmla="*/ 85 h 476"/>
                <a:gd name="T98" fmla="*/ 799 w 842"/>
                <a:gd name="T99" fmla="*/ 95 h 476"/>
                <a:gd name="T100" fmla="*/ 754 w 842"/>
                <a:gd name="T101" fmla="*/ 162 h 476"/>
                <a:gd name="T102" fmla="*/ 718 w 842"/>
                <a:gd name="T103" fmla="*/ 236 h 476"/>
                <a:gd name="T104" fmla="*/ 684 w 842"/>
                <a:gd name="T105" fmla="*/ 318 h 476"/>
                <a:gd name="T106" fmla="*/ 671 w 842"/>
                <a:gd name="T107" fmla="*/ 36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42" h="476">
                  <a:moveTo>
                    <a:pt x="0" y="302"/>
                  </a:moveTo>
                  <a:lnTo>
                    <a:pt x="17" y="305"/>
                  </a:lnTo>
                  <a:lnTo>
                    <a:pt x="32" y="309"/>
                  </a:lnTo>
                  <a:lnTo>
                    <a:pt x="47" y="314"/>
                  </a:lnTo>
                  <a:lnTo>
                    <a:pt x="63" y="318"/>
                  </a:lnTo>
                  <a:lnTo>
                    <a:pt x="78" y="321"/>
                  </a:lnTo>
                  <a:lnTo>
                    <a:pt x="92" y="324"/>
                  </a:lnTo>
                  <a:lnTo>
                    <a:pt x="106" y="325"/>
                  </a:lnTo>
                  <a:lnTo>
                    <a:pt x="119" y="325"/>
                  </a:lnTo>
                  <a:lnTo>
                    <a:pt x="123" y="330"/>
                  </a:lnTo>
                  <a:lnTo>
                    <a:pt x="127" y="333"/>
                  </a:lnTo>
                  <a:lnTo>
                    <a:pt x="131" y="337"/>
                  </a:lnTo>
                  <a:lnTo>
                    <a:pt x="135" y="340"/>
                  </a:lnTo>
                  <a:lnTo>
                    <a:pt x="140" y="343"/>
                  </a:lnTo>
                  <a:lnTo>
                    <a:pt x="142" y="347"/>
                  </a:lnTo>
                  <a:lnTo>
                    <a:pt x="145" y="350"/>
                  </a:lnTo>
                  <a:lnTo>
                    <a:pt x="145" y="355"/>
                  </a:lnTo>
                  <a:lnTo>
                    <a:pt x="155" y="356"/>
                  </a:lnTo>
                  <a:lnTo>
                    <a:pt x="169" y="363"/>
                  </a:lnTo>
                  <a:lnTo>
                    <a:pt x="184" y="372"/>
                  </a:lnTo>
                  <a:lnTo>
                    <a:pt x="201" y="384"/>
                  </a:lnTo>
                  <a:lnTo>
                    <a:pt x="218" y="397"/>
                  </a:lnTo>
                  <a:lnTo>
                    <a:pt x="232" y="410"/>
                  </a:lnTo>
                  <a:lnTo>
                    <a:pt x="236" y="414"/>
                  </a:lnTo>
                  <a:lnTo>
                    <a:pt x="240" y="420"/>
                  </a:lnTo>
                  <a:lnTo>
                    <a:pt x="243" y="425"/>
                  </a:lnTo>
                  <a:lnTo>
                    <a:pt x="244" y="429"/>
                  </a:lnTo>
                  <a:lnTo>
                    <a:pt x="249" y="429"/>
                  </a:lnTo>
                  <a:lnTo>
                    <a:pt x="254" y="430"/>
                  </a:lnTo>
                  <a:lnTo>
                    <a:pt x="260" y="433"/>
                  </a:lnTo>
                  <a:lnTo>
                    <a:pt x="265" y="436"/>
                  </a:lnTo>
                  <a:lnTo>
                    <a:pt x="276" y="444"/>
                  </a:lnTo>
                  <a:lnTo>
                    <a:pt x="289" y="452"/>
                  </a:lnTo>
                  <a:lnTo>
                    <a:pt x="300" y="461"/>
                  </a:lnTo>
                  <a:lnTo>
                    <a:pt x="311" y="468"/>
                  </a:lnTo>
                  <a:lnTo>
                    <a:pt x="317" y="471"/>
                  </a:lnTo>
                  <a:lnTo>
                    <a:pt x="323" y="474"/>
                  </a:lnTo>
                  <a:lnTo>
                    <a:pt x="328" y="476"/>
                  </a:lnTo>
                  <a:lnTo>
                    <a:pt x="334" y="476"/>
                  </a:lnTo>
                  <a:lnTo>
                    <a:pt x="337" y="470"/>
                  </a:lnTo>
                  <a:lnTo>
                    <a:pt x="341" y="463"/>
                  </a:lnTo>
                  <a:lnTo>
                    <a:pt x="346" y="455"/>
                  </a:lnTo>
                  <a:lnTo>
                    <a:pt x="352" y="448"/>
                  </a:lnTo>
                  <a:lnTo>
                    <a:pt x="358" y="441"/>
                  </a:lnTo>
                  <a:lnTo>
                    <a:pt x="363" y="432"/>
                  </a:lnTo>
                  <a:lnTo>
                    <a:pt x="369" y="423"/>
                  </a:lnTo>
                  <a:lnTo>
                    <a:pt x="373" y="414"/>
                  </a:lnTo>
                  <a:lnTo>
                    <a:pt x="370" y="410"/>
                  </a:lnTo>
                  <a:lnTo>
                    <a:pt x="367" y="406"/>
                  </a:lnTo>
                  <a:lnTo>
                    <a:pt x="365" y="403"/>
                  </a:lnTo>
                  <a:lnTo>
                    <a:pt x="362" y="398"/>
                  </a:lnTo>
                  <a:lnTo>
                    <a:pt x="359" y="394"/>
                  </a:lnTo>
                  <a:lnTo>
                    <a:pt x="356" y="390"/>
                  </a:lnTo>
                  <a:lnTo>
                    <a:pt x="353" y="385"/>
                  </a:lnTo>
                  <a:lnTo>
                    <a:pt x="352" y="382"/>
                  </a:lnTo>
                  <a:lnTo>
                    <a:pt x="321" y="366"/>
                  </a:lnTo>
                  <a:lnTo>
                    <a:pt x="290" y="350"/>
                  </a:lnTo>
                  <a:lnTo>
                    <a:pt x="261" y="333"/>
                  </a:lnTo>
                  <a:lnTo>
                    <a:pt x="230" y="315"/>
                  </a:lnTo>
                  <a:lnTo>
                    <a:pt x="201" y="298"/>
                  </a:lnTo>
                  <a:lnTo>
                    <a:pt x="173" y="277"/>
                  </a:lnTo>
                  <a:lnTo>
                    <a:pt x="145" y="257"/>
                  </a:lnTo>
                  <a:lnTo>
                    <a:pt x="117" y="234"/>
                  </a:lnTo>
                  <a:lnTo>
                    <a:pt x="112" y="234"/>
                  </a:lnTo>
                  <a:lnTo>
                    <a:pt x="106" y="232"/>
                  </a:lnTo>
                  <a:lnTo>
                    <a:pt x="102" y="231"/>
                  </a:lnTo>
                  <a:lnTo>
                    <a:pt x="99" y="228"/>
                  </a:lnTo>
                  <a:lnTo>
                    <a:pt x="95" y="225"/>
                  </a:lnTo>
                  <a:lnTo>
                    <a:pt x="92" y="220"/>
                  </a:lnTo>
                  <a:lnTo>
                    <a:pt x="89" y="216"/>
                  </a:lnTo>
                  <a:lnTo>
                    <a:pt x="88" y="212"/>
                  </a:lnTo>
                  <a:lnTo>
                    <a:pt x="84" y="206"/>
                  </a:lnTo>
                  <a:lnTo>
                    <a:pt x="79" y="203"/>
                  </a:lnTo>
                  <a:lnTo>
                    <a:pt x="77" y="200"/>
                  </a:lnTo>
                  <a:lnTo>
                    <a:pt x="74" y="200"/>
                  </a:lnTo>
                  <a:lnTo>
                    <a:pt x="72" y="200"/>
                  </a:lnTo>
                  <a:lnTo>
                    <a:pt x="70" y="203"/>
                  </a:lnTo>
                  <a:lnTo>
                    <a:pt x="68" y="204"/>
                  </a:lnTo>
                  <a:lnTo>
                    <a:pt x="67" y="209"/>
                  </a:lnTo>
                  <a:lnTo>
                    <a:pt x="64" y="216"/>
                  </a:lnTo>
                  <a:lnTo>
                    <a:pt x="60" y="225"/>
                  </a:lnTo>
                  <a:lnTo>
                    <a:pt x="57" y="228"/>
                  </a:lnTo>
                  <a:lnTo>
                    <a:pt x="54" y="231"/>
                  </a:lnTo>
                  <a:lnTo>
                    <a:pt x="52" y="234"/>
                  </a:lnTo>
                  <a:lnTo>
                    <a:pt x="47" y="234"/>
                  </a:lnTo>
                  <a:lnTo>
                    <a:pt x="40" y="242"/>
                  </a:lnTo>
                  <a:lnTo>
                    <a:pt x="35" y="251"/>
                  </a:lnTo>
                  <a:lnTo>
                    <a:pt x="28" y="258"/>
                  </a:lnTo>
                  <a:lnTo>
                    <a:pt x="22" y="267"/>
                  </a:lnTo>
                  <a:lnTo>
                    <a:pt x="17" y="276"/>
                  </a:lnTo>
                  <a:lnTo>
                    <a:pt x="11" y="285"/>
                  </a:lnTo>
                  <a:lnTo>
                    <a:pt x="5" y="293"/>
                  </a:lnTo>
                  <a:lnTo>
                    <a:pt x="0" y="302"/>
                  </a:lnTo>
                  <a:close/>
                  <a:moveTo>
                    <a:pt x="411" y="404"/>
                  </a:moveTo>
                  <a:lnTo>
                    <a:pt x="411" y="406"/>
                  </a:lnTo>
                  <a:lnTo>
                    <a:pt x="412" y="407"/>
                  </a:lnTo>
                  <a:lnTo>
                    <a:pt x="413" y="407"/>
                  </a:lnTo>
                  <a:lnTo>
                    <a:pt x="413" y="409"/>
                  </a:lnTo>
                  <a:lnTo>
                    <a:pt x="415" y="410"/>
                  </a:lnTo>
                  <a:lnTo>
                    <a:pt x="415" y="412"/>
                  </a:lnTo>
                  <a:lnTo>
                    <a:pt x="416" y="413"/>
                  </a:lnTo>
                  <a:lnTo>
                    <a:pt x="418" y="414"/>
                  </a:lnTo>
                  <a:lnTo>
                    <a:pt x="416" y="413"/>
                  </a:lnTo>
                  <a:lnTo>
                    <a:pt x="416" y="412"/>
                  </a:lnTo>
                  <a:lnTo>
                    <a:pt x="415" y="410"/>
                  </a:lnTo>
                  <a:lnTo>
                    <a:pt x="413" y="409"/>
                  </a:lnTo>
                  <a:lnTo>
                    <a:pt x="413" y="407"/>
                  </a:lnTo>
                  <a:lnTo>
                    <a:pt x="412" y="406"/>
                  </a:lnTo>
                  <a:lnTo>
                    <a:pt x="412" y="404"/>
                  </a:lnTo>
                  <a:lnTo>
                    <a:pt x="411" y="404"/>
                  </a:lnTo>
                  <a:close/>
                  <a:moveTo>
                    <a:pt x="448" y="407"/>
                  </a:moveTo>
                  <a:lnTo>
                    <a:pt x="457" y="398"/>
                  </a:lnTo>
                  <a:lnTo>
                    <a:pt x="464" y="390"/>
                  </a:lnTo>
                  <a:lnTo>
                    <a:pt x="472" y="381"/>
                  </a:lnTo>
                  <a:lnTo>
                    <a:pt x="479" y="372"/>
                  </a:lnTo>
                  <a:lnTo>
                    <a:pt x="486" y="365"/>
                  </a:lnTo>
                  <a:lnTo>
                    <a:pt x="490" y="359"/>
                  </a:lnTo>
                  <a:lnTo>
                    <a:pt x="494" y="356"/>
                  </a:lnTo>
                  <a:lnTo>
                    <a:pt x="494" y="355"/>
                  </a:lnTo>
                  <a:lnTo>
                    <a:pt x="518" y="355"/>
                  </a:lnTo>
                  <a:lnTo>
                    <a:pt x="539" y="356"/>
                  </a:lnTo>
                  <a:lnTo>
                    <a:pt x="557" y="360"/>
                  </a:lnTo>
                  <a:lnTo>
                    <a:pt x="573" y="366"/>
                  </a:lnTo>
                  <a:lnTo>
                    <a:pt x="587" y="374"/>
                  </a:lnTo>
                  <a:lnTo>
                    <a:pt x="601" y="382"/>
                  </a:lnTo>
                  <a:lnTo>
                    <a:pt x="613" y="394"/>
                  </a:lnTo>
                  <a:lnTo>
                    <a:pt x="626" y="409"/>
                  </a:lnTo>
                  <a:lnTo>
                    <a:pt x="630" y="397"/>
                  </a:lnTo>
                  <a:lnTo>
                    <a:pt x="633" y="385"/>
                  </a:lnTo>
                  <a:lnTo>
                    <a:pt x="637" y="375"/>
                  </a:lnTo>
                  <a:lnTo>
                    <a:pt x="641" y="363"/>
                  </a:lnTo>
                  <a:lnTo>
                    <a:pt x="644" y="352"/>
                  </a:lnTo>
                  <a:lnTo>
                    <a:pt x="648" y="339"/>
                  </a:lnTo>
                  <a:lnTo>
                    <a:pt x="651" y="327"/>
                  </a:lnTo>
                  <a:lnTo>
                    <a:pt x="652" y="315"/>
                  </a:lnTo>
                  <a:lnTo>
                    <a:pt x="668" y="280"/>
                  </a:lnTo>
                  <a:lnTo>
                    <a:pt x="683" y="245"/>
                  </a:lnTo>
                  <a:lnTo>
                    <a:pt x="698" y="210"/>
                  </a:lnTo>
                  <a:lnTo>
                    <a:pt x="714" y="177"/>
                  </a:lnTo>
                  <a:lnTo>
                    <a:pt x="732" y="143"/>
                  </a:lnTo>
                  <a:lnTo>
                    <a:pt x="753" y="111"/>
                  </a:lnTo>
                  <a:lnTo>
                    <a:pt x="764" y="96"/>
                  </a:lnTo>
                  <a:lnTo>
                    <a:pt x="777" y="82"/>
                  </a:lnTo>
                  <a:lnTo>
                    <a:pt x="789" y="67"/>
                  </a:lnTo>
                  <a:lnTo>
                    <a:pt x="805" y="53"/>
                  </a:lnTo>
                  <a:lnTo>
                    <a:pt x="806" y="54"/>
                  </a:lnTo>
                  <a:lnTo>
                    <a:pt x="809" y="54"/>
                  </a:lnTo>
                  <a:lnTo>
                    <a:pt x="810" y="54"/>
                  </a:lnTo>
                  <a:lnTo>
                    <a:pt x="812" y="54"/>
                  </a:lnTo>
                  <a:lnTo>
                    <a:pt x="813" y="56"/>
                  </a:lnTo>
                  <a:lnTo>
                    <a:pt x="814" y="56"/>
                  </a:lnTo>
                  <a:lnTo>
                    <a:pt x="816" y="56"/>
                  </a:lnTo>
                  <a:lnTo>
                    <a:pt x="817" y="56"/>
                  </a:lnTo>
                  <a:lnTo>
                    <a:pt x="820" y="48"/>
                  </a:lnTo>
                  <a:lnTo>
                    <a:pt x="823" y="41"/>
                  </a:lnTo>
                  <a:lnTo>
                    <a:pt x="827" y="35"/>
                  </a:lnTo>
                  <a:lnTo>
                    <a:pt x="830" y="28"/>
                  </a:lnTo>
                  <a:lnTo>
                    <a:pt x="833" y="21"/>
                  </a:lnTo>
                  <a:lnTo>
                    <a:pt x="835" y="13"/>
                  </a:lnTo>
                  <a:lnTo>
                    <a:pt x="840" y="6"/>
                  </a:lnTo>
                  <a:lnTo>
                    <a:pt x="842" y="0"/>
                  </a:lnTo>
                  <a:lnTo>
                    <a:pt x="841" y="0"/>
                  </a:lnTo>
                  <a:lnTo>
                    <a:pt x="840" y="0"/>
                  </a:lnTo>
                  <a:lnTo>
                    <a:pt x="838" y="0"/>
                  </a:lnTo>
                  <a:lnTo>
                    <a:pt x="837" y="0"/>
                  </a:lnTo>
                  <a:lnTo>
                    <a:pt x="835" y="2"/>
                  </a:lnTo>
                  <a:lnTo>
                    <a:pt x="834" y="2"/>
                  </a:lnTo>
                  <a:lnTo>
                    <a:pt x="833" y="3"/>
                  </a:lnTo>
                  <a:lnTo>
                    <a:pt x="831" y="3"/>
                  </a:lnTo>
                  <a:lnTo>
                    <a:pt x="824" y="10"/>
                  </a:lnTo>
                  <a:lnTo>
                    <a:pt x="817" y="18"/>
                  </a:lnTo>
                  <a:lnTo>
                    <a:pt x="810" y="23"/>
                  </a:lnTo>
                  <a:lnTo>
                    <a:pt x="803" y="31"/>
                  </a:lnTo>
                  <a:lnTo>
                    <a:pt x="798" y="38"/>
                  </a:lnTo>
                  <a:lnTo>
                    <a:pt x="792" y="45"/>
                  </a:lnTo>
                  <a:lnTo>
                    <a:pt x="788" y="53"/>
                  </a:lnTo>
                  <a:lnTo>
                    <a:pt x="785" y="61"/>
                  </a:lnTo>
                  <a:lnTo>
                    <a:pt x="781" y="69"/>
                  </a:lnTo>
                  <a:lnTo>
                    <a:pt x="775" y="74"/>
                  </a:lnTo>
                  <a:lnTo>
                    <a:pt x="771" y="79"/>
                  </a:lnTo>
                  <a:lnTo>
                    <a:pt x="767" y="85"/>
                  </a:lnTo>
                  <a:lnTo>
                    <a:pt x="763" y="89"/>
                  </a:lnTo>
                  <a:lnTo>
                    <a:pt x="759" y="95"/>
                  </a:lnTo>
                  <a:lnTo>
                    <a:pt x="756" y="101"/>
                  </a:lnTo>
                  <a:lnTo>
                    <a:pt x="752" y="107"/>
                  </a:lnTo>
                  <a:lnTo>
                    <a:pt x="733" y="118"/>
                  </a:lnTo>
                  <a:lnTo>
                    <a:pt x="717" y="131"/>
                  </a:lnTo>
                  <a:lnTo>
                    <a:pt x="701" y="147"/>
                  </a:lnTo>
                  <a:lnTo>
                    <a:pt x="687" y="162"/>
                  </a:lnTo>
                  <a:lnTo>
                    <a:pt x="672" y="178"/>
                  </a:lnTo>
                  <a:lnTo>
                    <a:pt x="657" y="193"/>
                  </a:lnTo>
                  <a:lnTo>
                    <a:pt x="641" y="207"/>
                  </a:lnTo>
                  <a:lnTo>
                    <a:pt x="623" y="220"/>
                  </a:lnTo>
                  <a:lnTo>
                    <a:pt x="617" y="225"/>
                  </a:lnTo>
                  <a:lnTo>
                    <a:pt x="612" y="231"/>
                  </a:lnTo>
                  <a:lnTo>
                    <a:pt x="606" y="238"/>
                  </a:lnTo>
                  <a:lnTo>
                    <a:pt x="601" y="244"/>
                  </a:lnTo>
                  <a:lnTo>
                    <a:pt x="595" y="248"/>
                  </a:lnTo>
                  <a:lnTo>
                    <a:pt x="589" y="254"/>
                  </a:lnTo>
                  <a:lnTo>
                    <a:pt x="584" y="258"/>
                  </a:lnTo>
                  <a:lnTo>
                    <a:pt x="577" y="261"/>
                  </a:lnTo>
                  <a:lnTo>
                    <a:pt x="567" y="274"/>
                  </a:lnTo>
                  <a:lnTo>
                    <a:pt x="555" y="285"/>
                  </a:lnTo>
                  <a:lnTo>
                    <a:pt x="542" y="295"/>
                  </a:lnTo>
                  <a:lnTo>
                    <a:pt x="529" y="302"/>
                  </a:lnTo>
                  <a:lnTo>
                    <a:pt x="517" y="309"/>
                  </a:lnTo>
                  <a:lnTo>
                    <a:pt x="504" y="317"/>
                  </a:lnTo>
                  <a:lnTo>
                    <a:pt x="492" y="325"/>
                  </a:lnTo>
                  <a:lnTo>
                    <a:pt x="479" y="334"/>
                  </a:lnTo>
                  <a:lnTo>
                    <a:pt x="475" y="337"/>
                  </a:lnTo>
                  <a:lnTo>
                    <a:pt x="469" y="341"/>
                  </a:lnTo>
                  <a:lnTo>
                    <a:pt x="465" y="346"/>
                  </a:lnTo>
                  <a:lnTo>
                    <a:pt x="460" y="350"/>
                  </a:lnTo>
                  <a:lnTo>
                    <a:pt x="455" y="355"/>
                  </a:lnTo>
                  <a:lnTo>
                    <a:pt x="450" y="358"/>
                  </a:lnTo>
                  <a:lnTo>
                    <a:pt x="443" y="359"/>
                  </a:lnTo>
                  <a:lnTo>
                    <a:pt x="437" y="359"/>
                  </a:lnTo>
                  <a:lnTo>
                    <a:pt x="434" y="360"/>
                  </a:lnTo>
                  <a:lnTo>
                    <a:pt x="433" y="363"/>
                  </a:lnTo>
                  <a:lnTo>
                    <a:pt x="432" y="365"/>
                  </a:lnTo>
                  <a:lnTo>
                    <a:pt x="430" y="368"/>
                  </a:lnTo>
                  <a:lnTo>
                    <a:pt x="429" y="369"/>
                  </a:lnTo>
                  <a:lnTo>
                    <a:pt x="427" y="372"/>
                  </a:lnTo>
                  <a:lnTo>
                    <a:pt x="427" y="374"/>
                  </a:lnTo>
                  <a:lnTo>
                    <a:pt x="426" y="377"/>
                  </a:lnTo>
                  <a:lnTo>
                    <a:pt x="430" y="379"/>
                  </a:lnTo>
                  <a:lnTo>
                    <a:pt x="434" y="384"/>
                  </a:lnTo>
                  <a:lnTo>
                    <a:pt x="437" y="387"/>
                  </a:lnTo>
                  <a:lnTo>
                    <a:pt x="440" y="391"/>
                  </a:lnTo>
                  <a:lnTo>
                    <a:pt x="443" y="394"/>
                  </a:lnTo>
                  <a:lnTo>
                    <a:pt x="446" y="398"/>
                  </a:lnTo>
                  <a:lnTo>
                    <a:pt x="447" y="403"/>
                  </a:lnTo>
                  <a:lnTo>
                    <a:pt x="448" y="407"/>
                  </a:lnTo>
                  <a:close/>
                  <a:moveTo>
                    <a:pt x="664" y="400"/>
                  </a:moveTo>
                  <a:lnTo>
                    <a:pt x="683" y="355"/>
                  </a:lnTo>
                  <a:lnTo>
                    <a:pt x="703" y="312"/>
                  </a:lnTo>
                  <a:lnTo>
                    <a:pt x="721" y="270"/>
                  </a:lnTo>
                  <a:lnTo>
                    <a:pt x="739" y="229"/>
                  </a:lnTo>
                  <a:lnTo>
                    <a:pt x="757" y="190"/>
                  </a:lnTo>
                  <a:lnTo>
                    <a:pt x="774" y="152"/>
                  </a:lnTo>
                  <a:lnTo>
                    <a:pt x="791" y="114"/>
                  </a:lnTo>
                  <a:lnTo>
                    <a:pt x="806" y="79"/>
                  </a:lnTo>
                  <a:lnTo>
                    <a:pt x="805" y="80"/>
                  </a:lnTo>
                  <a:lnTo>
                    <a:pt x="803" y="83"/>
                  </a:lnTo>
                  <a:lnTo>
                    <a:pt x="802" y="85"/>
                  </a:lnTo>
                  <a:lnTo>
                    <a:pt x="800" y="88"/>
                  </a:lnTo>
                  <a:lnTo>
                    <a:pt x="799" y="89"/>
                  </a:lnTo>
                  <a:lnTo>
                    <a:pt x="799" y="91"/>
                  </a:lnTo>
                  <a:lnTo>
                    <a:pt x="799" y="93"/>
                  </a:lnTo>
                  <a:lnTo>
                    <a:pt x="799" y="95"/>
                  </a:lnTo>
                  <a:lnTo>
                    <a:pt x="786" y="108"/>
                  </a:lnTo>
                  <a:lnTo>
                    <a:pt x="777" y="121"/>
                  </a:lnTo>
                  <a:lnTo>
                    <a:pt x="768" y="134"/>
                  </a:lnTo>
                  <a:lnTo>
                    <a:pt x="761" y="147"/>
                  </a:lnTo>
                  <a:lnTo>
                    <a:pt x="754" y="162"/>
                  </a:lnTo>
                  <a:lnTo>
                    <a:pt x="747" y="177"/>
                  </a:lnTo>
                  <a:lnTo>
                    <a:pt x="740" y="191"/>
                  </a:lnTo>
                  <a:lnTo>
                    <a:pt x="732" y="207"/>
                  </a:lnTo>
                  <a:lnTo>
                    <a:pt x="725" y="222"/>
                  </a:lnTo>
                  <a:lnTo>
                    <a:pt x="718" y="236"/>
                  </a:lnTo>
                  <a:lnTo>
                    <a:pt x="710" y="252"/>
                  </a:lnTo>
                  <a:lnTo>
                    <a:pt x="701" y="269"/>
                  </a:lnTo>
                  <a:lnTo>
                    <a:pt x="694" y="285"/>
                  </a:lnTo>
                  <a:lnTo>
                    <a:pt x="689" y="301"/>
                  </a:lnTo>
                  <a:lnTo>
                    <a:pt x="684" y="318"/>
                  </a:lnTo>
                  <a:lnTo>
                    <a:pt x="682" y="334"/>
                  </a:lnTo>
                  <a:lnTo>
                    <a:pt x="679" y="341"/>
                  </a:lnTo>
                  <a:lnTo>
                    <a:pt x="676" y="350"/>
                  </a:lnTo>
                  <a:lnTo>
                    <a:pt x="673" y="358"/>
                  </a:lnTo>
                  <a:lnTo>
                    <a:pt x="671" y="366"/>
                  </a:lnTo>
                  <a:lnTo>
                    <a:pt x="669" y="375"/>
                  </a:lnTo>
                  <a:lnTo>
                    <a:pt x="666" y="382"/>
                  </a:lnTo>
                  <a:lnTo>
                    <a:pt x="665" y="391"/>
                  </a:lnTo>
                  <a:lnTo>
                    <a:pt x="664" y="400"/>
                  </a:lnTo>
                  <a:close/>
                </a:path>
              </a:pathLst>
            </a:cu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39" name="Freeform 75"/>
            <p:cNvSpPr>
              <a:spLocks noEditPoints="1"/>
            </p:cNvSpPr>
            <p:nvPr/>
          </p:nvSpPr>
          <p:spPr bwMode="auto">
            <a:xfrm>
              <a:off x="4959" y="1732"/>
              <a:ext cx="299" cy="404"/>
            </a:xfrm>
            <a:custGeom>
              <a:avLst/>
              <a:gdLst>
                <a:gd name="T0" fmla="*/ 22 w 598"/>
                <a:gd name="T1" fmla="*/ 549 h 810"/>
                <a:gd name="T2" fmla="*/ 43 w 598"/>
                <a:gd name="T3" fmla="*/ 509 h 810"/>
                <a:gd name="T4" fmla="*/ 102 w 598"/>
                <a:gd name="T5" fmla="*/ 452 h 810"/>
                <a:gd name="T6" fmla="*/ 176 w 598"/>
                <a:gd name="T7" fmla="*/ 312 h 810"/>
                <a:gd name="T8" fmla="*/ 246 w 598"/>
                <a:gd name="T9" fmla="*/ 185 h 810"/>
                <a:gd name="T10" fmla="*/ 314 w 598"/>
                <a:gd name="T11" fmla="*/ 12 h 810"/>
                <a:gd name="T12" fmla="*/ 311 w 598"/>
                <a:gd name="T13" fmla="*/ 0 h 810"/>
                <a:gd name="T14" fmla="*/ 376 w 598"/>
                <a:gd name="T15" fmla="*/ 35 h 810"/>
                <a:gd name="T16" fmla="*/ 450 w 598"/>
                <a:gd name="T17" fmla="*/ 143 h 810"/>
                <a:gd name="T18" fmla="*/ 478 w 598"/>
                <a:gd name="T19" fmla="*/ 207 h 810"/>
                <a:gd name="T20" fmla="*/ 524 w 598"/>
                <a:gd name="T21" fmla="*/ 280 h 810"/>
                <a:gd name="T22" fmla="*/ 580 w 598"/>
                <a:gd name="T23" fmla="*/ 331 h 810"/>
                <a:gd name="T24" fmla="*/ 535 w 598"/>
                <a:gd name="T25" fmla="*/ 413 h 810"/>
                <a:gd name="T26" fmla="*/ 515 w 598"/>
                <a:gd name="T27" fmla="*/ 445 h 810"/>
                <a:gd name="T28" fmla="*/ 535 w 598"/>
                <a:gd name="T29" fmla="*/ 463 h 810"/>
                <a:gd name="T30" fmla="*/ 525 w 598"/>
                <a:gd name="T31" fmla="*/ 464 h 810"/>
                <a:gd name="T32" fmla="*/ 513 w 598"/>
                <a:gd name="T33" fmla="*/ 463 h 810"/>
                <a:gd name="T34" fmla="*/ 482 w 598"/>
                <a:gd name="T35" fmla="*/ 457 h 810"/>
                <a:gd name="T36" fmla="*/ 446 w 598"/>
                <a:gd name="T37" fmla="*/ 391 h 810"/>
                <a:gd name="T38" fmla="*/ 406 w 598"/>
                <a:gd name="T39" fmla="*/ 292 h 810"/>
                <a:gd name="T40" fmla="*/ 391 w 598"/>
                <a:gd name="T41" fmla="*/ 239 h 810"/>
                <a:gd name="T42" fmla="*/ 374 w 598"/>
                <a:gd name="T43" fmla="*/ 171 h 810"/>
                <a:gd name="T44" fmla="*/ 366 w 598"/>
                <a:gd name="T45" fmla="*/ 74 h 810"/>
                <a:gd name="T46" fmla="*/ 356 w 598"/>
                <a:gd name="T47" fmla="*/ 47 h 810"/>
                <a:gd name="T48" fmla="*/ 342 w 598"/>
                <a:gd name="T49" fmla="*/ 60 h 810"/>
                <a:gd name="T50" fmla="*/ 344 w 598"/>
                <a:gd name="T51" fmla="*/ 115 h 810"/>
                <a:gd name="T52" fmla="*/ 325 w 598"/>
                <a:gd name="T53" fmla="*/ 117 h 810"/>
                <a:gd name="T54" fmla="*/ 302 w 598"/>
                <a:gd name="T55" fmla="*/ 99 h 810"/>
                <a:gd name="T56" fmla="*/ 288 w 598"/>
                <a:gd name="T57" fmla="*/ 112 h 810"/>
                <a:gd name="T58" fmla="*/ 306 w 598"/>
                <a:gd name="T59" fmla="*/ 139 h 810"/>
                <a:gd name="T60" fmla="*/ 281 w 598"/>
                <a:gd name="T61" fmla="*/ 206 h 810"/>
                <a:gd name="T62" fmla="*/ 221 w 598"/>
                <a:gd name="T63" fmla="*/ 390 h 810"/>
                <a:gd name="T64" fmla="*/ 188 w 598"/>
                <a:gd name="T65" fmla="*/ 499 h 810"/>
                <a:gd name="T66" fmla="*/ 179 w 598"/>
                <a:gd name="T67" fmla="*/ 547 h 810"/>
                <a:gd name="T68" fmla="*/ 64 w 598"/>
                <a:gd name="T69" fmla="*/ 565 h 810"/>
                <a:gd name="T70" fmla="*/ 496 w 598"/>
                <a:gd name="T71" fmla="*/ 490 h 810"/>
                <a:gd name="T72" fmla="*/ 483 w 598"/>
                <a:gd name="T73" fmla="*/ 508 h 810"/>
                <a:gd name="T74" fmla="*/ 471 w 598"/>
                <a:gd name="T75" fmla="*/ 521 h 810"/>
                <a:gd name="T76" fmla="*/ 454 w 598"/>
                <a:gd name="T77" fmla="*/ 534 h 810"/>
                <a:gd name="T78" fmla="*/ 390 w 598"/>
                <a:gd name="T79" fmla="*/ 651 h 810"/>
                <a:gd name="T80" fmla="*/ 346 w 598"/>
                <a:gd name="T81" fmla="*/ 711 h 810"/>
                <a:gd name="T82" fmla="*/ 325 w 598"/>
                <a:gd name="T83" fmla="*/ 725 h 810"/>
                <a:gd name="T84" fmla="*/ 320 w 598"/>
                <a:gd name="T85" fmla="*/ 754 h 810"/>
                <a:gd name="T86" fmla="*/ 324 w 598"/>
                <a:gd name="T87" fmla="*/ 784 h 810"/>
                <a:gd name="T88" fmla="*/ 320 w 598"/>
                <a:gd name="T89" fmla="*/ 803 h 810"/>
                <a:gd name="T90" fmla="*/ 272 w 598"/>
                <a:gd name="T91" fmla="*/ 768 h 810"/>
                <a:gd name="T92" fmla="*/ 188 w 598"/>
                <a:gd name="T93" fmla="*/ 711 h 810"/>
                <a:gd name="T94" fmla="*/ 212 w 598"/>
                <a:gd name="T95" fmla="*/ 683 h 810"/>
                <a:gd name="T96" fmla="*/ 243 w 598"/>
                <a:gd name="T97" fmla="*/ 665 h 810"/>
                <a:gd name="T98" fmla="*/ 258 w 598"/>
                <a:gd name="T99" fmla="*/ 643 h 810"/>
                <a:gd name="T100" fmla="*/ 314 w 598"/>
                <a:gd name="T101" fmla="*/ 598 h 810"/>
                <a:gd name="T102" fmla="*/ 381 w 598"/>
                <a:gd name="T103" fmla="*/ 552 h 810"/>
                <a:gd name="T104" fmla="*/ 441 w 598"/>
                <a:gd name="T105" fmla="*/ 502 h 810"/>
                <a:gd name="T106" fmla="*/ 478 w 598"/>
                <a:gd name="T107" fmla="*/ 483 h 810"/>
                <a:gd name="T108" fmla="*/ 500 w 598"/>
                <a:gd name="T109" fmla="*/ 486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8" h="810">
                  <a:moveTo>
                    <a:pt x="0" y="585"/>
                  </a:moveTo>
                  <a:lnTo>
                    <a:pt x="5" y="576"/>
                  </a:lnTo>
                  <a:lnTo>
                    <a:pt x="12" y="568"/>
                  </a:lnTo>
                  <a:lnTo>
                    <a:pt x="18" y="559"/>
                  </a:lnTo>
                  <a:lnTo>
                    <a:pt x="22" y="549"/>
                  </a:lnTo>
                  <a:lnTo>
                    <a:pt x="26" y="540"/>
                  </a:lnTo>
                  <a:lnTo>
                    <a:pt x="31" y="531"/>
                  </a:lnTo>
                  <a:lnTo>
                    <a:pt x="32" y="522"/>
                  </a:lnTo>
                  <a:lnTo>
                    <a:pt x="33" y="515"/>
                  </a:lnTo>
                  <a:lnTo>
                    <a:pt x="43" y="509"/>
                  </a:lnTo>
                  <a:lnTo>
                    <a:pt x="53" y="503"/>
                  </a:lnTo>
                  <a:lnTo>
                    <a:pt x="61" y="496"/>
                  </a:lnTo>
                  <a:lnTo>
                    <a:pt x="70" y="489"/>
                  </a:lnTo>
                  <a:lnTo>
                    <a:pt x="86" y="471"/>
                  </a:lnTo>
                  <a:lnTo>
                    <a:pt x="102" y="452"/>
                  </a:lnTo>
                  <a:lnTo>
                    <a:pt x="116" y="430"/>
                  </a:lnTo>
                  <a:lnTo>
                    <a:pt x="128" y="409"/>
                  </a:lnTo>
                  <a:lnTo>
                    <a:pt x="141" y="385"/>
                  </a:lnTo>
                  <a:lnTo>
                    <a:pt x="153" y="360"/>
                  </a:lnTo>
                  <a:lnTo>
                    <a:pt x="176" y="312"/>
                  </a:lnTo>
                  <a:lnTo>
                    <a:pt x="198" y="264"/>
                  </a:lnTo>
                  <a:lnTo>
                    <a:pt x="209" y="242"/>
                  </a:lnTo>
                  <a:lnTo>
                    <a:pt x="221" y="222"/>
                  </a:lnTo>
                  <a:lnTo>
                    <a:pt x="233" y="203"/>
                  </a:lnTo>
                  <a:lnTo>
                    <a:pt x="246" y="185"/>
                  </a:lnTo>
                  <a:lnTo>
                    <a:pt x="302" y="38"/>
                  </a:lnTo>
                  <a:lnTo>
                    <a:pt x="307" y="29"/>
                  </a:lnTo>
                  <a:lnTo>
                    <a:pt x="311" y="23"/>
                  </a:lnTo>
                  <a:lnTo>
                    <a:pt x="313" y="18"/>
                  </a:lnTo>
                  <a:lnTo>
                    <a:pt x="314" y="12"/>
                  </a:lnTo>
                  <a:lnTo>
                    <a:pt x="313" y="6"/>
                  </a:lnTo>
                  <a:lnTo>
                    <a:pt x="311" y="2"/>
                  </a:lnTo>
                  <a:lnTo>
                    <a:pt x="310" y="0"/>
                  </a:lnTo>
                  <a:lnTo>
                    <a:pt x="310" y="0"/>
                  </a:lnTo>
                  <a:lnTo>
                    <a:pt x="311" y="0"/>
                  </a:lnTo>
                  <a:lnTo>
                    <a:pt x="314" y="0"/>
                  </a:lnTo>
                  <a:lnTo>
                    <a:pt x="325" y="0"/>
                  </a:lnTo>
                  <a:lnTo>
                    <a:pt x="346" y="0"/>
                  </a:lnTo>
                  <a:lnTo>
                    <a:pt x="360" y="16"/>
                  </a:lnTo>
                  <a:lnTo>
                    <a:pt x="376" y="35"/>
                  </a:lnTo>
                  <a:lnTo>
                    <a:pt x="390" y="57"/>
                  </a:lnTo>
                  <a:lnTo>
                    <a:pt x="405" y="80"/>
                  </a:lnTo>
                  <a:lnTo>
                    <a:pt x="420" y="102"/>
                  </a:lnTo>
                  <a:lnTo>
                    <a:pt x="434" y="124"/>
                  </a:lnTo>
                  <a:lnTo>
                    <a:pt x="450" y="143"/>
                  </a:lnTo>
                  <a:lnTo>
                    <a:pt x="464" y="159"/>
                  </a:lnTo>
                  <a:lnTo>
                    <a:pt x="464" y="169"/>
                  </a:lnTo>
                  <a:lnTo>
                    <a:pt x="468" y="181"/>
                  </a:lnTo>
                  <a:lnTo>
                    <a:pt x="472" y="193"/>
                  </a:lnTo>
                  <a:lnTo>
                    <a:pt x="478" y="207"/>
                  </a:lnTo>
                  <a:lnTo>
                    <a:pt x="486" y="222"/>
                  </a:lnTo>
                  <a:lnTo>
                    <a:pt x="494" y="236"/>
                  </a:lnTo>
                  <a:lnTo>
                    <a:pt x="504" y="251"/>
                  </a:lnTo>
                  <a:lnTo>
                    <a:pt x="514" y="266"/>
                  </a:lnTo>
                  <a:lnTo>
                    <a:pt x="524" y="280"/>
                  </a:lnTo>
                  <a:lnTo>
                    <a:pt x="535" y="293"/>
                  </a:lnTo>
                  <a:lnTo>
                    <a:pt x="546" y="305"/>
                  </a:lnTo>
                  <a:lnTo>
                    <a:pt x="557" y="317"/>
                  </a:lnTo>
                  <a:lnTo>
                    <a:pt x="568" y="325"/>
                  </a:lnTo>
                  <a:lnTo>
                    <a:pt x="580" y="331"/>
                  </a:lnTo>
                  <a:lnTo>
                    <a:pt x="589" y="336"/>
                  </a:lnTo>
                  <a:lnTo>
                    <a:pt x="598" y="337"/>
                  </a:lnTo>
                  <a:lnTo>
                    <a:pt x="476" y="391"/>
                  </a:lnTo>
                  <a:lnTo>
                    <a:pt x="535" y="403"/>
                  </a:lnTo>
                  <a:lnTo>
                    <a:pt x="535" y="413"/>
                  </a:lnTo>
                  <a:lnTo>
                    <a:pt x="493" y="430"/>
                  </a:lnTo>
                  <a:lnTo>
                    <a:pt x="493" y="432"/>
                  </a:lnTo>
                  <a:lnTo>
                    <a:pt x="499" y="435"/>
                  </a:lnTo>
                  <a:lnTo>
                    <a:pt x="506" y="439"/>
                  </a:lnTo>
                  <a:lnTo>
                    <a:pt x="515" y="445"/>
                  </a:lnTo>
                  <a:lnTo>
                    <a:pt x="525" y="449"/>
                  </a:lnTo>
                  <a:lnTo>
                    <a:pt x="532" y="455"/>
                  </a:lnTo>
                  <a:lnTo>
                    <a:pt x="534" y="458"/>
                  </a:lnTo>
                  <a:lnTo>
                    <a:pt x="535" y="461"/>
                  </a:lnTo>
                  <a:lnTo>
                    <a:pt x="535" y="463"/>
                  </a:lnTo>
                  <a:lnTo>
                    <a:pt x="532" y="464"/>
                  </a:lnTo>
                  <a:lnTo>
                    <a:pt x="531" y="464"/>
                  </a:lnTo>
                  <a:lnTo>
                    <a:pt x="529" y="464"/>
                  </a:lnTo>
                  <a:lnTo>
                    <a:pt x="527" y="464"/>
                  </a:lnTo>
                  <a:lnTo>
                    <a:pt x="525" y="464"/>
                  </a:lnTo>
                  <a:lnTo>
                    <a:pt x="524" y="464"/>
                  </a:lnTo>
                  <a:lnTo>
                    <a:pt x="522" y="464"/>
                  </a:lnTo>
                  <a:lnTo>
                    <a:pt x="521" y="464"/>
                  </a:lnTo>
                  <a:lnTo>
                    <a:pt x="518" y="464"/>
                  </a:lnTo>
                  <a:lnTo>
                    <a:pt x="513" y="463"/>
                  </a:lnTo>
                  <a:lnTo>
                    <a:pt x="506" y="461"/>
                  </a:lnTo>
                  <a:lnTo>
                    <a:pt x="500" y="461"/>
                  </a:lnTo>
                  <a:lnTo>
                    <a:pt x="493" y="460"/>
                  </a:lnTo>
                  <a:lnTo>
                    <a:pt x="487" y="458"/>
                  </a:lnTo>
                  <a:lnTo>
                    <a:pt x="482" y="457"/>
                  </a:lnTo>
                  <a:lnTo>
                    <a:pt x="476" y="454"/>
                  </a:lnTo>
                  <a:lnTo>
                    <a:pt x="471" y="449"/>
                  </a:lnTo>
                  <a:lnTo>
                    <a:pt x="462" y="430"/>
                  </a:lnTo>
                  <a:lnTo>
                    <a:pt x="454" y="412"/>
                  </a:lnTo>
                  <a:lnTo>
                    <a:pt x="446" y="391"/>
                  </a:lnTo>
                  <a:lnTo>
                    <a:pt x="437" y="372"/>
                  </a:lnTo>
                  <a:lnTo>
                    <a:pt x="429" y="352"/>
                  </a:lnTo>
                  <a:lnTo>
                    <a:pt x="422" y="331"/>
                  </a:lnTo>
                  <a:lnTo>
                    <a:pt x="413" y="312"/>
                  </a:lnTo>
                  <a:lnTo>
                    <a:pt x="406" y="292"/>
                  </a:lnTo>
                  <a:lnTo>
                    <a:pt x="402" y="282"/>
                  </a:lnTo>
                  <a:lnTo>
                    <a:pt x="398" y="271"/>
                  </a:lnTo>
                  <a:lnTo>
                    <a:pt x="395" y="261"/>
                  </a:lnTo>
                  <a:lnTo>
                    <a:pt x="394" y="251"/>
                  </a:lnTo>
                  <a:lnTo>
                    <a:pt x="391" y="239"/>
                  </a:lnTo>
                  <a:lnTo>
                    <a:pt x="390" y="229"/>
                  </a:lnTo>
                  <a:lnTo>
                    <a:pt x="387" y="219"/>
                  </a:lnTo>
                  <a:lnTo>
                    <a:pt x="383" y="209"/>
                  </a:lnTo>
                  <a:lnTo>
                    <a:pt x="378" y="190"/>
                  </a:lnTo>
                  <a:lnTo>
                    <a:pt x="374" y="171"/>
                  </a:lnTo>
                  <a:lnTo>
                    <a:pt x="371" y="152"/>
                  </a:lnTo>
                  <a:lnTo>
                    <a:pt x="369" y="133"/>
                  </a:lnTo>
                  <a:lnTo>
                    <a:pt x="367" y="114"/>
                  </a:lnTo>
                  <a:lnTo>
                    <a:pt x="366" y="95"/>
                  </a:lnTo>
                  <a:lnTo>
                    <a:pt x="366" y="74"/>
                  </a:lnTo>
                  <a:lnTo>
                    <a:pt x="367" y="53"/>
                  </a:lnTo>
                  <a:lnTo>
                    <a:pt x="364" y="50"/>
                  </a:lnTo>
                  <a:lnTo>
                    <a:pt x="363" y="48"/>
                  </a:lnTo>
                  <a:lnTo>
                    <a:pt x="360" y="47"/>
                  </a:lnTo>
                  <a:lnTo>
                    <a:pt x="356" y="47"/>
                  </a:lnTo>
                  <a:lnTo>
                    <a:pt x="353" y="47"/>
                  </a:lnTo>
                  <a:lnTo>
                    <a:pt x="351" y="47"/>
                  </a:lnTo>
                  <a:lnTo>
                    <a:pt x="348" y="48"/>
                  </a:lnTo>
                  <a:lnTo>
                    <a:pt x="346" y="50"/>
                  </a:lnTo>
                  <a:lnTo>
                    <a:pt x="342" y="60"/>
                  </a:lnTo>
                  <a:lnTo>
                    <a:pt x="341" y="70"/>
                  </a:lnTo>
                  <a:lnTo>
                    <a:pt x="341" y="82"/>
                  </a:lnTo>
                  <a:lnTo>
                    <a:pt x="341" y="93"/>
                  </a:lnTo>
                  <a:lnTo>
                    <a:pt x="342" y="104"/>
                  </a:lnTo>
                  <a:lnTo>
                    <a:pt x="344" y="115"/>
                  </a:lnTo>
                  <a:lnTo>
                    <a:pt x="344" y="126"/>
                  </a:lnTo>
                  <a:lnTo>
                    <a:pt x="344" y="136"/>
                  </a:lnTo>
                  <a:lnTo>
                    <a:pt x="337" y="131"/>
                  </a:lnTo>
                  <a:lnTo>
                    <a:pt x="331" y="124"/>
                  </a:lnTo>
                  <a:lnTo>
                    <a:pt x="325" y="117"/>
                  </a:lnTo>
                  <a:lnTo>
                    <a:pt x="321" y="109"/>
                  </a:lnTo>
                  <a:lnTo>
                    <a:pt x="316" y="104"/>
                  </a:lnTo>
                  <a:lnTo>
                    <a:pt x="309" y="99"/>
                  </a:lnTo>
                  <a:lnTo>
                    <a:pt x="306" y="99"/>
                  </a:lnTo>
                  <a:lnTo>
                    <a:pt x="302" y="99"/>
                  </a:lnTo>
                  <a:lnTo>
                    <a:pt x="297" y="101"/>
                  </a:lnTo>
                  <a:lnTo>
                    <a:pt x="292" y="102"/>
                  </a:lnTo>
                  <a:lnTo>
                    <a:pt x="290" y="105"/>
                  </a:lnTo>
                  <a:lnTo>
                    <a:pt x="289" y="109"/>
                  </a:lnTo>
                  <a:lnTo>
                    <a:pt x="288" y="112"/>
                  </a:lnTo>
                  <a:lnTo>
                    <a:pt x="289" y="115"/>
                  </a:lnTo>
                  <a:lnTo>
                    <a:pt x="290" y="121"/>
                  </a:lnTo>
                  <a:lnTo>
                    <a:pt x="295" y="127"/>
                  </a:lnTo>
                  <a:lnTo>
                    <a:pt x="300" y="133"/>
                  </a:lnTo>
                  <a:lnTo>
                    <a:pt x="306" y="139"/>
                  </a:lnTo>
                  <a:lnTo>
                    <a:pt x="310" y="145"/>
                  </a:lnTo>
                  <a:lnTo>
                    <a:pt x="314" y="150"/>
                  </a:lnTo>
                  <a:lnTo>
                    <a:pt x="302" y="168"/>
                  </a:lnTo>
                  <a:lnTo>
                    <a:pt x="290" y="187"/>
                  </a:lnTo>
                  <a:lnTo>
                    <a:pt x="281" y="206"/>
                  </a:lnTo>
                  <a:lnTo>
                    <a:pt x="272" y="225"/>
                  </a:lnTo>
                  <a:lnTo>
                    <a:pt x="257" y="266"/>
                  </a:lnTo>
                  <a:lnTo>
                    <a:pt x="244" y="306"/>
                  </a:lnTo>
                  <a:lnTo>
                    <a:pt x="232" y="347"/>
                  </a:lnTo>
                  <a:lnTo>
                    <a:pt x="221" y="390"/>
                  </a:lnTo>
                  <a:lnTo>
                    <a:pt x="209" y="430"/>
                  </a:lnTo>
                  <a:lnTo>
                    <a:pt x="197" y="473"/>
                  </a:lnTo>
                  <a:lnTo>
                    <a:pt x="193" y="482"/>
                  </a:lnTo>
                  <a:lnTo>
                    <a:pt x="190" y="490"/>
                  </a:lnTo>
                  <a:lnTo>
                    <a:pt x="188" y="499"/>
                  </a:lnTo>
                  <a:lnTo>
                    <a:pt x="186" y="509"/>
                  </a:lnTo>
                  <a:lnTo>
                    <a:pt x="184" y="518"/>
                  </a:lnTo>
                  <a:lnTo>
                    <a:pt x="181" y="528"/>
                  </a:lnTo>
                  <a:lnTo>
                    <a:pt x="180" y="537"/>
                  </a:lnTo>
                  <a:lnTo>
                    <a:pt x="179" y="547"/>
                  </a:lnTo>
                  <a:lnTo>
                    <a:pt x="155" y="549"/>
                  </a:lnTo>
                  <a:lnTo>
                    <a:pt x="131" y="552"/>
                  </a:lnTo>
                  <a:lnTo>
                    <a:pt x="109" y="554"/>
                  </a:lnTo>
                  <a:lnTo>
                    <a:pt x="86" y="559"/>
                  </a:lnTo>
                  <a:lnTo>
                    <a:pt x="64" y="565"/>
                  </a:lnTo>
                  <a:lnTo>
                    <a:pt x="42" y="571"/>
                  </a:lnTo>
                  <a:lnTo>
                    <a:pt x="21" y="576"/>
                  </a:lnTo>
                  <a:lnTo>
                    <a:pt x="0" y="585"/>
                  </a:lnTo>
                  <a:close/>
                  <a:moveTo>
                    <a:pt x="500" y="486"/>
                  </a:moveTo>
                  <a:lnTo>
                    <a:pt x="496" y="490"/>
                  </a:lnTo>
                  <a:lnTo>
                    <a:pt x="493" y="493"/>
                  </a:lnTo>
                  <a:lnTo>
                    <a:pt x="489" y="498"/>
                  </a:lnTo>
                  <a:lnTo>
                    <a:pt x="486" y="501"/>
                  </a:lnTo>
                  <a:lnTo>
                    <a:pt x="485" y="505"/>
                  </a:lnTo>
                  <a:lnTo>
                    <a:pt x="483" y="508"/>
                  </a:lnTo>
                  <a:lnTo>
                    <a:pt x="482" y="512"/>
                  </a:lnTo>
                  <a:lnTo>
                    <a:pt x="482" y="515"/>
                  </a:lnTo>
                  <a:lnTo>
                    <a:pt x="478" y="517"/>
                  </a:lnTo>
                  <a:lnTo>
                    <a:pt x="475" y="518"/>
                  </a:lnTo>
                  <a:lnTo>
                    <a:pt x="471" y="521"/>
                  </a:lnTo>
                  <a:lnTo>
                    <a:pt x="468" y="525"/>
                  </a:lnTo>
                  <a:lnTo>
                    <a:pt x="465" y="528"/>
                  </a:lnTo>
                  <a:lnTo>
                    <a:pt x="461" y="531"/>
                  </a:lnTo>
                  <a:lnTo>
                    <a:pt x="458" y="533"/>
                  </a:lnTo>
                  <a:lnTo>
                    <a:pt x="454" y="534"/>
                  </a:lnTo>
                  <a:lnTo>
                    <a:pt x="441" y="562"/>
                  </a:lnTo>
                  <a:lnTo>
                    <a:pt x="427" y="587"/>
                  </a:lnTo>
                  <a:lnTo>
                    <a:pt x="415" y="610"/>
                  </a:lnTo>
                  <a:lnTo>
                    <a:pt x="402" y="630"/>
                  </a:lnTo>
                  <a:lnTo>
                    <a:pt x="390" y="651"/>
                  </a:lnTo>
                  <a:lnTo>
                    <a:pt x="377" y="671"/>
                  </a:lnTo>
                  <a:lnTo>
                    <a:pt x="366" y="690"/>
                  </a:lnTo>
                  <a:lnTo>
                    <a:pt x="356" y="709"/>
                  </a:lnTo>
                  <a:lnTo>
                    <a:pt x="351" y="709"/>
                  </a:lnTo>
                  <a:lnTo>
                    <a:pt x="346" y="711"/>
                  </a:lnTo>
                  <a:lnTo>
                    <a:pt x="342" y="712"/>
                  </a:lnTo>
                  <a:lnTo>
                    <a:pt x="338" y="715"/>
                  </a:lnTo>
                  <a:lnTo>
                    <a:pt x="334" y="718"/>
                  </a:lnTo>
                  <a:lnTo>
                    <a:pt x="330" y="722"/>
                  </a:lnTo>
                  <a:lnTo>
                    <a:pt x="325" y="725"/>
                  </a:lnTo>
                  <a:lnTo>
                    <a:pt x="323" y="728"/>
                  </a:lnTo>
                  <a:lnTo>
                    <a:pt x="321" y="735"/>
                  </a:lnTo>
                  <a:lnTo>
                    <a:pt x="320" y="741"/>
                  </a:lnTo>
                  <a:lnTo>
                    <a:pt x="320" y="749"/>
                  </a:lnTo>
                  <a:lnTo>
                    <a:pt x="320" y="754"/>
                  </a:lnTo>
                  <a:lnTo>
                    <a:pt x="320" y="762"/>
                  </a:lnTo>
                  <a:lnTo>
                    <a:pt x="321" y="768"/>
                  </a:lnTo>
                  <a:lnTo>
                    <a:pt x="323" y="775"/>
                  </a:lnTo>
                  <a:lnTo>
                    <a:pt x="325" y="781"/>
                  </a:lnTo>
                  <a:lnTo>
                    <a:pt x="324" y="784"/>
                  </a:lnTo>
                  <a:lnTo>
                    <a:pt x="323" y="788"/>
                  </a:lnTo>
                  <a:lnTo>
                    <a:pt x="323" y="791"/>
                  </a:lnTo>
                  <a:lnTo>
                    <a:pt x="321" y="795"/>
                  </a:lnTo>
                  <a:lnTo>
                    <a:pt x="320" y="798"/>
                  </a:lnTo>
                  <a:lnTo>
                    <a:pt x="320" y="803"/>
                  </a:lnTo>
                  <a:lnTo>
                    <a:pt x="318" y="805"/>
                  </a:lnTo>
                  <a:lnTo>
                    <a:pt x="317" y="810"/>
                  </a:lnTo>
                  <a:lnTo>
                    <a:pt x="303" y="795"/>
                  </a:lnTo>
                  <a:lnTo>
                    <a:pt x="288" y="781"/>
                  </a:lnTo>
                  <a:lnTo>
                    <a:pt x="272" y="768"/>
                  </a:lnTo>
                  <a:lnTo>
                    <a:pt x="255" y="754"/>
                  </a:lnTo>
                  <a:lnTo>
                    <a:pt x="239" y="743"/>
                  </a:lnTo>
                  <a:lnTo>
                    <a:pt x="222" y="731"/>
                  </a:lnTo>
                  <a:lnTo>
                    <a:pt x="205" y="721"/>
                  </a:lnTo>
                  <a:lnTo>
                    <a:pt x="188" y="711"/>
                  </a:lnTo>
                  <a:lnTo>
                    <a:pt x="191" y="705"/>
                  </a:lnTo>
                  <a:lnTo>
                    <a:pt x="197" y="699"/>
                  </a:lnTo>
                  <a:lnTo>
                    <a:pt x="201" y="693"/>
                  </a:lnTo>
                  <a:lnTo>
                    <a:pt x="207" y="687"/>
                  </a:lnTo>
                  <a:lnTo>
                    <a:pt x="212" y="683"/>
                  </a:lnTo>
                  <a:lnTo>
                    <a:pt x="219" y="677"/>
                  </a:lnTo>
                  <a:lnTo>
                    <a:pt x="225" y="673"/>
                  </a:lnTo>
                  <a:lnTo>
                    <a:pt x="230" y="667"/>
                  </a:lnTo>
                  <a:lnTo>
                    <a:pt x="237" y="667"/>
                  </a:lnTo>
                  <a:lnTo>
                    <a:pt x="243" y="665"/>
                  </a:lnTo>
                  <a:lnTo>
                    <a:pt x="247" y="662"/>
                  </a:lnTo>
                  <a:lnTo>
                    <a:pt x="250" y="657"/>
                  </a:lnTo>
                  <a:lnTo>
                    <a:pt x="251" y="652"/>
                  </a:lnTo>
                  <a:lnTo>
                    <a:pt x="254" y="648"/>
                  </a:lnTo>
                  <a:lnTo>
                    <a:pt x="258" y="643"/>
                  </a:lnTo>
                  <a:lnTo>
                    <a:pt x="262" y="642"/>
                  </a:lnTo>
                  <a:lnTo>
                    <a:pt x="276" y="632"/>
                  </a:lnTo>
                  <a:lnTo>
                    <a:pt x="289" y="622"/>
                  </a:lnTo>
                  <a:lnTo>
                    <a:pt x="302" y="610"/>
                  </a:lnTo>
                  <a:lnTo>
                    <a:pt x="314" y="598"/>
                  </a:lnTo>
                  <a:lnTo>
                    <a:pt x="327" y="588"/>
                  </a:lnTo>
                  <a:lnTo>
                    <a:pt x="341" y="578"/>
                  </a:lnTo>
                  <a:lnTo>
                    <a:pt x="355" y="568"/>
                  </a:lnTo>
                  <a:lnTo>
                    <a:pt x="370" y="560"/>
                  </a:lnTo>
                  <a:lnTo>
                    <a:pt x="381" y="552"/>
                  </a:lnTo>
                  <a:lnTo>
                    <a:pt x="392" y="541"/>
                  </a:lnTo>
                  <a:lnTo>
                    <a:pt x="404" y="531"/>
                  </a:lnTo>
                  <a:lnTo>
                    <a:pt x="416" y="522"/>
                  </a:lnTo>
                  <a:lnTo>
                    <a:pt x="429" y="512"/>
                  </a:lnTo>
                  <a:lnTo>
                    <a:pt x="441" y="502"/>
                  </a:lnTo>
                  <a:lnTo>
                    <a:pt x="453" y="492"/>
                  </a:lnTo>
                  <a:lnTo>
                    <a:pt x="462" y="480"/>
                  </a:lnTo>
                  <a:lnTo>
                    <a:pt x="468" y="482"/>
                  </a:lnTo>
                  <a:lnTo>
                    <a:pt x="472" y="483"/>
                  </a:lnTo>
                  <a:lnTo>
                    <a:pt x="478" y="483"/>
                  </a:lnTo>
                  <a:lnTo>
                    <a:pt x="482" y="484"/>
                  </a:lnTo>
                  <a:lnTo>
                    <a:pt x="486" y="484"/>
                  </a:lnTo>
                  <a:lnTo>
                    <a:pt x="490" y="486"/>
                  </a:lnTo>
                  <a:lnTo>
                    <a:pt x="496" y="486"/>
                  </a:lnTo>
                  <a:lnTo>
                    <a:pt x="500" y="486"/>
                  </a:lnTo>
                  <a:close/>
                </a:path>
              </a:pathLst>
            </a:cu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40" name="Freeform 76"/>
            <p:cNvSpPr>
              <a:spLocks/>
            </p:cNvSpPr>
            <p:nvPr/>
          </p:nvSpPr>
          <p:spPr bwMode="auto">
            <a:xfrm>
              <a:off x="4959" y="1732"/>
              <a:ext cx="299" cy="292"/>
            </a:xfrm>
            <a:custGeom>
              <a:avLst/>
              <a:gdLst>
                <a:gd name="T0" fmla="*/ 12 w 598"/>
                <a:gd name="T1" fmla="*/ 568 h 585"/>
                <a:gd name="T2" fmla="*/ 26 w 598"/>
                <a:gd name="T3" fmla="*/ 540 h 585"/>
                <a:gd name="T4" fmla="*/ 33 w 598"/>
                <a:gd name="T5" fmla="*/ 515 h 585"/>
                <a:gd name="T6" fmla="*/ 61 w 598"/>
                <a:gd name="T7" fmla="*/ 496 h 585"/>
                <a:gd name="T8" fmla="*/ 102 w 598"/>
                <a:gd name="T9" fmla="*/ 452 h 585"/>
                <a:gd name="T10" fmla="*/ 141 w 598"/>
                <a:gd name="T11" fmla="*/ 385 h 585"/>
                <a:gd name="T12" fmla="*/ 198 w 598"/>
                <a:gd name="T13" fmla="*/ 264 h 585"/>
                <a:gd name="T14" fmla="*/ 233 w 598"/>
                <a:gd name="T15" fmla="*/ 203 h 585"/>
                <a:gd name="T16" fmla="*/ 307 w 598"/>
                <a:gd name="T17" fmla="*/ 29 h 585"/>
                <a:gd name="T18" fmla="*/ 314 w 598"/>
                <a:gd name="T19" fmla="*/ 12 h 585"/>
                <a:gd name="T20" fmla="*/ 310 w 598"/>
                <a:gd name="T21" fmla="*/ 0 h 585"/>
                <a:gd name="T22" fmla="*/ 325 w 598"/>
                <a:gd name="T23" fmla="*/ 0 h 585"/>
                <a:gd name="T24" fmla="*/ 376 w 598"/>
                <a:gd name="T25" fmla="*/ 35 h 585"/>
                <a:gd name="T26" fmla="*/ 420 w 598"/>
                <a:gd name="T27" fmla="*/ 102 h 585"/>
                <a:gd name="T28" fmla="*/ 464 w 598"/>
                <a:gd name="T29" fmla="*/ 159 h 585"/>
                <a:gd name="T30" fmla="*/ 472 w 598"/>
                <a:gd name="T31" fmla="*/ 193 h 585"/>
                <a:gd name="T32" fmla="*/ 494 w 598"/>
                <a:gd name="T33" fmla="*/ 236 h 585"/>
                <a:gd name="T34" fmla="*/ 524 w 598"/>
                <a:gd name="T35" fmla="*/ 280 h 585"/>
                <a:gd name="T36" fmla="*/ 557 w 598"/>
                <a:gd name="T37" fmla="*/ 317 h 585"/>
                <a:gd name="T38" fmla="*/ 589 w 598"/>
                <a:gd name="T39" fmla="*/ 336 h 585"/>
                <a:gd name="T40" fmla="*/ 535 w 598"/>
                <a:gd name="T41" fmla="*/ 403 h 585"/>
                <a:gd name="T42" fmla="*/ 493 w 598"/>
                <a:gd name="T43" fmla="*/ 432 h 585"/>
                <a:gd name="T44" fmla="*/ 515 w 598"/>
                <a:gd name="T45" fmla="*/ 445 h 585"/>
                <a:gd name="T46" fmla="*/ 534 w 598"/>
                <a:gd name="T47" fmla="*/ 458 h 585"/>
                <a:gd name="T48" fmla="*/ 532 w 598"/>
                <a:gd name="T49" fmla="*/ 464 h 585"/>
                <a:gd name="T50" fmla="*/ 527 w 598"/>
                <a:gd name="T51" fmla="*/ 464 h 585"/>
                <a:gd name="T52" fmla="*/ 522 w 598"/>
                <a:gd name="T53" fmla="*/ 464 h 585"/>
                <a:gd name="T54" fmla="*/ 513 w 598"/>
                <a:gd name="T55" fmla="*/ 463 h 585"/>
                <a:gd name="T56" fmla="*/ 493 w 598"/>
                <a:gd name="T57" fmla="*/ 460 h 585"/>
                <a:gd name="T58" fmla="*/ 476 w 598"/>
                <a:gd name="T59" fmla="*/ 454 h 585"/>
                <a:gd name="T60" fmla="*/ 454 w 598"/>
                <a:gd name="T61" fmla="*/ 412 h 585"/>
                <a:gd name="T62" fmla="*/ 429 w 598"/>
                <a:gd name="T63" fmla="*/ 352 h 585"/>
                <a:gd name="T64" fmla="*/ 406 w 598"/>
                <a:gd name="T65" fmla="*/ 292 h 585"/>
                <a:gd name="T66" fmla="*/ 395 w 598"/>
                <a:gd name="T67" fmla="*/ 261 h 585"/>
                <a:gd name="T68" fmla="*/ 390 w 598"/>
                <a:gd name="T69" fmla="*/ 229 h 585"/>
                <a:gd name="T70" fmla="*/ 378 w 598"/>
                <a:gd name="T71" fmla="*/ 190 h 585"/>
                <a:gd name="T72" fmla="*/ 369 w 598"/>
                <a:gd name="T73" fmla="*/ 133 h 585"/>
                <a:gd name="T74" fmla="*/ 366 w 598"/>
                <a:gd name="T75" fmla="*/ 74 h 585"/>
                <a:gd name="T76" fmla="*/ 363 w 598"/>
                <a:gd name="T77" fmla="*/ 48 h 585"/>
                <a:gd name="T78" fmla="*/ 353 w 598"/>
                <a:gd name="T79" fmla="*/ 47 h 585"/>
                <a:gd name="T80" fmla="*/ 346 w 598"/>
                <a:gd name="T81" fmla="*/ 50 h 585"/>
                <a:gd name="T82" fmla="*/ 341 w 598"/>
                <a:gd name="T83" fmla="*/ 82 h 585"/>
                <a:gd name="T84" fmla="*/ 344 w 598"/>
                <a:gd name="T85" fmla="*/ 115 h 585"/>
                <a:gd name="T86" fmla="*/ 337 w 598"/>
                <a:gd name="T87" fmla="*/ 131 h 585"/>
                <a:gd name="T88" fmla="*/ 321 w 598"/>
                <a:gd name="T89" fmla="*/ 109 h 585"/>
                <a:gd name="T90" fmla="*/ 306 w 598"/>
                <a:gd name="T91" fmla="*/ 99 h 585"/>
                <a:gd name="T92" fmla="*/ 292 w 598"/>
                <a:gd name="T93" fmla="*/ 102 h 585"/>
                <a:gd name="T94" fmla="*/ 288 w 598"/>
                <a:gd name="T95" fmla="*/ 112 h 585"/>
                <a:gd name="T96" fmla="*/ 295 w 598"/>
                <a:gd name="T97" fmla="*/ 127 h 585"/>
                <a:gd name="T98" fmla="*/ 310 w 598"/>
                <a:gd name="T99" fmla="*/ 145 h 585"/>
                <a:gd name="T100" fmla="*/ 290 w 598"/>
                <a:gd name="T101" fmla="*/ 187 h 585"/>
                <a:gd name="T102" fmla="*/ 257 w 598"/>
                <a:gd name="T103" fmla="*/ 266 h 585"/>
                <a:gd name="T104" fmla="*/ 221 w 598"/>
                <a:gd name="T105" fmla="*/ 390 h 585"/>
                <a:gd name="T106" fmla="*/ 193 w 598"/>
                <a:gd name="T107" fmla="*/ 482 h 585"/>
                <a:gd name="T108" fmla="*/ 186 w 598"/>
                <a:gd name="T109" fmla="*/ 509 h 585"/>
                <a:gd name="T110" fmla="*/ 180 w 598"/>
                <a:gd name="T111" fmla="*/ 537 h 585"/>
                <a:gd name="T112" fmla="*/ 131 w 598"/>
                <a:gd name="T113" fmla="*/ 552 h 585"/>
                <a:gd name="T114" fmla="*/ 64 w 598"/>
                <a:gd name="T115" fmla="*/ 565 h 585"/>
                <a:gd name="T116" fmla="*/ 0 w 598"/>
                <a:gd name="T117"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8" h="585">
                  <a:moveTo>
                    <a:pt x="0" y="585"/>
                  </a:moveTo>
                  <a:lnTo>
                    <a:pt x="5" y="576"/>
                  </a:lnTo>
                  <a:lnTo>
                    <a:pt x="12" y="568"/>
                  </a:lnTo>
                  <a:lnTo>
                    <a:pt x="18" y="559"/>
                  </a:lnTo>
                  <a:lnTo>
                    <a:pt x="22" y="549"/>
                  </a:lnTo>
                  <a:lnTo>
                    <a:pt x="26" y="540"/>
                  </a:lnTo>
                  <a:lnTo>
                    <a:pt x="31" y="531"/>
                  </a:lnTo>
                  <a:lnTo>
                    <a:pt x="32" y="522"/>
                  </a:lnTo>
                  <a:lnTo>
                    <a:pt x="33" y="515"/>
                  </a:lnTo>
                  <a:lnTo>
                    <a:pt x="43" y="509"/>
                  </a:lnTo>
                  <a:lnTo>
                    <a:pt x="53" y="503"/>
                  </a:lnTo>
                  <a:lnTo>
                    <a:pt x="61" y="496"/>
                  </a:lnTo>
                  <a:lnTo>
                    <a:pt x="70" y="489"/>
                  </a:lnTo>
                  <a:lnTo>
                    <a:pt x="86" y="471"/>
                  </a:lnTo>
                  <a:lnTo>
                    <a:pt x="102" y="452"/>
                  </a:lnTo>
                  <a:lnTo>
                    <a:pt x="116" y="430"/>
                  </a:lnTo>
                  <a:lnTo>
                    <a:pt x="128" y="409"/>
                  </a:lnTo>
                  <a:lnTo>
                    <a:pt x="141" y="385"/>
                  </a:lnTo>
                  <a:lnTo>
                    <a:pt x="153" y="360"/>
                  </a:lnTo>
                  <a:lnTo>
                    <a:pt x="176" y="312"/>
                  </a:lnTo>
                  <a:lnTo>
                    <a:pt x="198" y="264"/>
                  </a:lnTo>
                  <a:lnTo>
                    <a:pt x="209" y="242"/>
                  </a:lnTo>
                  <a:lnTo>
                    <a:pt x="221" y="222"/>
                  </a:lnTo>
                  <a:lnTo>
                    <a:pt x="233" y="203"/>
                  </a:lnTo>
                  <a:lnTo>
                    <a:pt x="246" y="185"/>
                  </a:lnTo>
                  <a:lnTo>
                    <a:pt x="302" y="38"/>
                  </a:lnTo>
                  <a:lnTo>
                    <a:pt x="307" y="29"/>
                  </a:lnTo>
                  <a:lnTo>
                    <a:pt x="311" y="23"/>
                  </a:lnTo>
                  <a:lnTo>
                    <a:pt x="313" y="18"/>
                  </a:lnTo>
                  <a:lnTo>
                    <a:pt x="314" y="12"/>
                  </a:lnTo>
                  <a:lnTo>
                    <a:pt x="313" y="6"/>
                  </a:lnTo>
                  <a:lnTo>
                    <a:pt x="311" y="2"/>
                  </a:lnTo>
                  <a:lnTo>
                    <a:pt x="310" y="0"/>
                  </a:lnTo>
                  <a:lnTo>
                    <a:pt x="311" y="0"/>
                  </a:lnTo>
                  <a:lnTo>
                    <a:pt x="314" y="0"/>
                  </a:lnTo>
                  <a:lnTo>
                    <a:pt x="325" y="0"/>
                  </a:lnTo>
                  <a:lnTo>
                    <a:pt x="346" y="0"/>
                  </a:lnTo>
                  <a:lnTo>
                    <a:pt x="360" y="16"/>
                  </a:lnTo>
                  <a:lnTo>
                    <a:pt x="376" y="35"/>
                  </a:lnTo>
                  <a:lnTo>
                    <a:pt x="390" y="57"/>
                  </a:lnTo>
                  <a:lnTo>
                    <a:pt x="405" y="80"/>
                  </a:lnTo>
                  <a:lnTo>
                    <a:pt x="420" y="102"/>
                  </a:lnTo>
                  <a:lnTo>
                    <a:pt x="434" y="124"/>
                  </a:lnTo>
                  <a:lnTo>
                    <a:pt x="450" y="143"/>
                  </a:lnTo>
                  <a:lnTo>
                    <a:pt x="464" y="159"/>
                  </a:lnTo>
                  <a:lnTo>
                    <a:pt x="464" y="169"/>
                  </a:lnTo>
                  <a:lnTo>
                    <a:pt x="468" y="181"/>
                  </a:lnTo>
                  <a:lnTo>
                    <a:pt x="472" y="193"/>
                  </a:lnTo>
                  <a:lnTo>
                    <a:pt x="478" y="207"/>
                  </a:lnTo>
                  <a:lnTo>
                    <a:pt x="486" y="222"/>
                  </a:lnTo>
                  <a:lnTo>
                    <a:pt x="494" y="236"/>
                  </a:lnTo>
                  <a:lnTo>
                    <a:pt x="504" y="251"/>
                  </a:lnTo>
                  <a:lnTo>
                    <a:pt x="514" y="266"/>
                  </a:lnTo>
                  <a:lnTo>
                    <a:pt x="524" y="280"/>
                  </a:lnTo>
                  <a:lnTo>
                    <a:pt x="535" y="293"/>
                  </a:lnTo>
                  <a:lnTo>
                    <a:pt x="546" y="305"/>
                  </a:lnTo>
                  <a:lnTo>
                    <a:pt x="557" y="317"/>
                  </a:lnTo>
                  <a:lnTo>
                    <a:pt x="568" y="325"/>
                  </a:lnTo>
                  <a:lnTo>
                    <a:pt x="580" y="331"/>
                  </a:lnTo>
                  <a:lnTo>
                    <a:pt x="589" y="336"/>
                  </a:lnTo>
                  <a:lnTo>
                    <a:pt x="598" y="337"/>
                  </a:lnTo>
                  <a:lnTo>
                    <a:pt x="476" y="391"/>
                  </a:lnTo>
                  <a:lnTo>
                    <a:pt x="535" y="403"/>
                  </a:lnTo>
                  <a:lnTo>
                    <a:pt x="535" y="413"/>
                  </a:lnTo>
                  <a:lnTo>
                    <a:pt x="493" y="430"/>
                  </a:lnTo>
                  <a:lnTo>
                    <a:pt x="493" y="432"/>
                  </a:lnTo>
                  <a:lnTo>
                    <a:pt x="499" y="435"/>
                  </a:lnTo>
                  <a:lnTo>
                    <a:pt x="506" y="439"/>
                  </a:lnTo>
                  <a:lnTo>
                    <a:pt x="515" y="445"/>
                  </a:lnTo>
                  <a:lnTo>
                    <a:pt x="525" y="449"/>
                  </a:lnTo>
                  <a:lnTo>
                    <a:pt x="532" y="455"/>
                  </a:lnTo>
                  <a:lnTo>
                    <a:pt x="534" y="458"/>
                  </a:lnTo>
                  <a:lnTo>
                    <a:pt x="535" y="461"/>
                  </a:lnTo>
                  <a:lnTo>
                    <a:pt x="535" y="463"/>
                  </a:lnTo>
                  <a:lnTo>
                    <a:pt x="532" y="464"/>
                  </a:lnTo>
                  <a:lnTo>
                    <a:pt x="531" y="464"/>
                  </a:lnTo>
                  <a:lnTo>
                    <a:pt x="529" y="464"/>
                  </a:lnTo>
                  <a:lnTo>
                    <a:pt x="527" y="464"/>
                  </a:lnTo>
                  <a:lnTo>
                    <a:pt x="525" y="464"/>
                  </a:lnTo>
                  <a:lnTo>
                    <a:pt x="524" y="464"/>
                  </a:lnTo>
                  <a:lnTo>
                    <a:pt x="522" y="464"/>
                  </a:lnTo>
                  <a:lnTo>
                    <a:pt x="521" y="464"/>
                  </a:lnTo>
                  <a:lnTo>
                    <a:pt x="518" y="464"/>
                  </a:lnTo>
                  <a:lnTo>
                    <a:pt x="513" y="463"/>
                  </a:lnTo>
                  <a:lnTo>
                    <a:pt x="506" y="461"/>
                  </a:lnTo>
                  <a:lnTo>
                    <a:pt x="500" y="461"/>
                  </a:lnTo>
                  <a:lnTo>
                    <a:pt x="493" y="460"/>
                  </a:lnTo>
                  <a:lnTo>
                    <a:pt x="487" y="458"/>
                  </a:lnTo>
                  <a:lnTo>
                    <a:pt x="482" y="457"/>
                  </a:lnTo>
                  <a:lnTo>
                    <a:pt x="476" y="454"/>
                  </a:lnTo>
                  <a:lnTo>
                    <a:pt x="471" y="449"/>
                  </a:lnTo>
                  <a:lnTo>
                    <a:pt x="462" y="430"/>
                  </a:lnTo>
                  <a:lnTo>
                    <a:pt x="454" y="412"/>
                  </a:lnTo>
                  <a:lnTo>
                    <a:pt x="446" y="391"/>
                  </a:lnTo>
                  <a:lnTo>
                    <a:pt x="437" y="372"/>
                  </a:lnTo>
                  <a:lnTo>
                    <a:pt x="429" y="352"/>
                  </a:lnTo>
                  <a:lnTo>
                    <a:pt x="422" y="331"/>
                  </a:lnTo>
                  <a:lnTo>
                    <a:pt x="413" y="312"/>
                  </a:lnTo>
                  <a:lnTo>
                    <a:pt x="406" y="292"/>
                  </a:lnTo>
                  <a:lnTo>
                    <a:pt x="402" y="282"/>
                  </a:lnTo>
                  <a:lnTo>
                    <a:pt x="398" y="271"/>
                  </a:lnTo>
                  <a:lnTo>
                    <a:pt x="395" y="261"/>
                  </a:lnTo>
                  <a:lnTo>
                    <a:pt x="394" y="251"/>
                  </a:lnTo>
                  <a:lnTo>
                    <a:pt x="391" y="239"/>
                  </a:lnTo>
                  <a:lnTo>
                    <a:pt x="390" y="229"/>
                  </a:lnTo>
                  <a:lnTo>
                    <a:pt x="387" y="219"/>
                  </a:lnTo>
                  <a:lnTo>
                    <a:pt x="383" y="209"/>
                  </a:lnTo>
                  <a:lnTo>
                    <a:pt x="378" y="190"/>
                  </a:lnTo>
                  <a:lnTo>
                    <a:pt x="374" y="171"/>
                  </a:lnTo>
                  <a:lnTo>
                    <a:pt x="371" y="152"/>
                  </a:lnTo>
                  <a:lnTo>
                    <a:pt x="369" y="133"/>
                  </a:lnTo>
                  <a:lnTo>
                    <a:pt x="367" y="114"/>
                  </a:lnTo>
                  <a:lnTo>
                    <a:pt x="366" y="95"/>
                  </a:lnTo>
                  <a:lnTo>
                    <a:pt x="366" y="74"/>
                  </a:lnTo>
                  <a:lnTo>
                    <a:pt x="367" y="53"/>
                  </a:lnTo>
                  <a:lnTo>
                    <a:pt x="364" y="50"/>
                  </a:lnTo>
                  <a:lnTo>
                    <a:pt x="363" y="48"/>
                  </a:lnTo>
                  <a:lnTo>
                    <a:pt x="360" y="47"/>
                  </a:lnTo>
                  <a:lnTo>
                    <a:pt x="356" y="47"/>
                  </a:lnTo>
                  <a:lnTo>
                    <a:pt x="353" y="47"/>
                  </a:lnTo>
                  <a:lnTo>
                    <a:pt x="351" y="47"/>
                  </a:lnTo>
                  <a:lnTo>
                    <a:pt x="348" y="48"/>
                  </a:lnTo>
                  <a:lnTo>
                    <a:pt x="346" y="50"/>
                  </a:lnTo>
                  <a:lnTo>
                    <a:pt x="342" y="60"/>
                  </a:lnTo>
                  <a:lnTo>
                    <a:pt x="341" y="70"/>
                  </a:lnTo>
                  <a:lnTo>
                    <a:pt x="341" y="82"/>
                  </a:lnTo>
                  <a:lnTo>
                    <a:pt x="341" y="93"/>
                  </a:lnTo>
                  <a:lnTo>
                    <a:pt x="342" y="104"/>
                  </a:lnTo>
                  <a:lnTo>
                    <a:pt x="344" y="115"/>
                  </a:lnTo>
                  <a:lnTo>
                    <a:pt x="344" y="126"/>
                  </a:lnTo>
                  <a:lnTo>
                    <a:pt x="344" y="136"/>
                  </a:lnTo>
                  <a:lnTo>
                    <a:pt x="337" y="131"/>
                  </a:lnTo>
                  <a:lnTo>
                    <a:pt x="331" y="124"/>
                  </a:lnTo>
                  <a:lnTo>
                    <a:pt x="325" y="117"/>
                  </a:lnTo>
                  <a:lnTo>
                    <a:pt x="321" y="109"/>
                  </a:lnTo>
                  <a:lnTo>
                    <a:pt x="316" y="104"/>
                  </a:lnTo>
                  <a:lnTo>
                    <a:pt x="309" y="99"/>
                  </a:lnTo>
                  <a:lnTo>
                    <a:pt x="306" y="99"/>
                  </a:lnTo>
                  <a:lnTo>
                    <a:pt x="302" y="99"/>
                  </a:lnTo>
                  <a:lnTo>
                    <a:pt x="297" y="101"/>
                  </a:lnTo>
                  <a:lnTo>
                    <a:pt x="292" y="102"/>
                  </a:lnTo>
                  <a:lnTo>
                    <a:pt x="290" y="105"/>
                  </a:lnTo>
                  <a:lnTo>
                    <a:pt x="289" y="109"/>
                  </a:lnTo>
                  <a:lnTo>
                    <a:pt x="288" y="112"/>
                  </a:lnTo>
                  <a:lnTo>
                    <a:pt x="289" y="115"/>
                  </a:lnTo>
                  <a:lnTo>
                    <a:pt x="290" y="121"/>
                  </a:lnTo>
                  <a:lnTo>
                    <a:pt x="295" y="127"/>
                  </a:lnTo>
                  <a:lnTo>
                    <a:pt x="300" y="133"/>
                  </a:lnTo>
                  <a:lnTo>
                    <a:pt x="306" y="139"/>
                  </a:lnTo>
                  <a:lnTo>
                    <a:pt x="310" y="145"/>
                  </a:lnTo>
                  <a:lnTo>
                    <a:pt x="314" y="150"/>
                  </a:lnTo>
                  <a:lnTo>
                    <a:pt x="302" y="168"/>
                  </a:lnTo>
                  <a:lnTo>
                    <a:pt x="290" y="187"/>
                  </a:lnTo>
                  <a:lnTo>
                    <a:pt x="281" y="206"/>
                  </a:lnTo>
                  <a:lnTo>
                    <a:pt x="272" y="225"/>
                  </a:lnTo>
                  <a:lnTo>
                    <a:pt x="257" y="266"/>
                  </a:lnTo>
                  <a:lnTo>
                    <a:pt x="244" y="306"/>
                  </a:lnTo>
                  <a:lnTo>
                    <a:pt x="232" y="347"/>
                  </a:lnTo>
                  <a:lnTo>
                    <a:pt x="221" y="390"/>
                  </a:lnTo>
                  <a:lnTo>
                    <a:pt x="209" y="430"/>
                  </a:lnTo>
                  <a:lnTo>
                    <a:pt x="197" y="473"/>
                  </a:lnTo>
                  <a:lnTo>
                    <a:pt x="193" y="482"/>
                  </a:lnTo>
                  <a:lnTo>
                    <a:pt x="190" y="490"/>
                  </a:lnTo>
                  <a:lnTo>
                    <a:pt x="188" y="499"/>
                  </a:lnTo>
                  <a:lnTo>
                    <a:pt x="186" y="509"/>
                  </a:lnTo>
                  <a:lnTo>
                    <a:pt x="184" y="518"/>
                  </a:lnTo>
                  <a:lnTo>
                    <a:pt x="181" y="528"/>
                  </a:lnTo>
                  <a:lnTo>
                    <a:pt x="180" y="537"/>
                  </a:lnTo>
                  <a:lnTo>
                    <a:pt x="179" y="547"/>
                  </a:lnTo>
                  <a:lnTo>
                    <a:pt x="155" y="549"/>
                  </a:lnTo>
                  <a:lnTo>
                    <a:pt x="131" y="552"/>
                  </a:lnTo>
                  <a:lnTo>
                    <a:pt x="109" y="554"/>
                  </a:lnTo>
                  <a:lnTo>
                    <a:pt x="86" y="559"/>
                  </a:lnTo>
                  <a:lnTo>
                    <a:pt x="64" y="565"/>
                  </a:lnTo>
                  <a:lnTo>
                    <a:pt x="42" y="571"/>
                  </a:lnTo>
                  <a:lnTo>
                    <a:pt x="21" y="576"/>
                  </a:lnTo>
                  <a:lnTo>
                    <a:pt x="0" y="585"/>
                  </a:lnTo>
                </a:path>
              </a:pathLst>
            </a:custGeom>
            <a:noFill/>
            <a:ln w="0">
              <a:solidFill>
                <a:srgbClr val="99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CH"/>
            </a:p>
          </p:txBody>
        </p:sp>
        <p:sp>
          <p:nvSpPr>
            <p:cNvPr id="11341" name="Freeform 77"/>
            <p:cNvSpPr>
              <a:spLocks/>
            </p:cNvSpPr>
            <p:nvPr/>
          </p:nvSpPr>
          <p:spPr bwMode="auto">
            <a:xfrm>
              <a:off x="5054" y="1972"/>
              <a:ext cx="156" cy="164"/>
            </a:xfrm>
            <a:custGeom>
              <a:avLst/>
              <a:gdLst>
                <a:gd name="T0" fmla="*/ 308 w 312"/>
                <a:gd name="T1" fmla="*/ 10 h 330"/>
                <a:gd name="T2" fmla="*/ 301 w 312"/>
                <a:gd name="T3" fmla="*/ 18 h 330"/>
                <a:gd name="T4" fmla="*/ 297 w 312"/>
                <a:gd name="T5" fmla="*/ 25 h 330"/>
                <a:gd name="T6" fmla="*/ 294 w 312"/>
                <a:gd name="T7" fmla="*/ 32 h 330"/>
                <a:gd name="T8" fmla="*/ 290 w 312"/>
                <a:gd name="T9" fmla="*/ 37 h 330"/>
                <a:gd name="T10" fmla="*/ 283 w 312"/>
                <a:gd name="T11" fmla="*/ 41 h 330"/>
                <a:gd name="T12" fmla="*/ 277 w 312"/>
                <a:gd name="T13" fmla="*/ 48 h 330"/>
                <a:gd name="T14" fmla="*/ 270 w 312"/>
                <a:gd name="T15" fmla="*/ 53 h 330"/>
                <a:gd name="T16" fmla="*/ 253 w 312"/>
                <a:gd name="T17" fmla="*/ 82 h 330"/>
                <a:gd name="T18" fmla="*/ 227 w 312"/>
                <a:gd name="T19" fmla="*/ 130 h 330"/>
                <a:gd name="T20" fmla="*/ 202 w 312"/>
                <a:gd name="T21" fmla="*/ 171 h 330"/>
                <a:gd name="T22" fmla="*/ 178 w 312"/>
                <a:gd name="T23" fmla="*/ 210 h 330"/>
                <a:gd name="T24" fmla="*/ 163 w 312"/>
                <a:gd name="T25" fmla="*/ 229 h 330"/>
                <a:gd name="T26" fmla="*/ 154 w 312"/>
                <a:gd name="T27" fmla="*/ 232 h 330"/>
                <a:gd name="T28" fmla="*/ 146 w 312"/>
                <a:gd name="T29" fmla="*/ 238 h 330"/>
                <a:gd name="T30" fmla="*/ 137 w 312"/>
                <a:gd name="T31" fmla="*/ 245 h 330"/>
                <a:gd name="T32" fmla="*/ 133 w 312"/>
                <a:gd name="T33" fmla="*/ 255 h 330"/>
                <a:gd name="T34" fmla="*/ 132 w 312"/>
                <a:gd name="T35" fmla="*/ 269 h 330"/>
                <a:gd name="T36" fmla="*/ 132 w 312"/>
                <a:gd name="T37" fmla="*/ 282 h 330"/>
                <a:gd name="T38" fmla="*/ 135 w 312"/>
                <a:gd name="T39" fmla="*/ 295 h 330"/>
                <a:gd name="T40" fmla="*/ 136 w 312"/>
                <a:gd name="T41" fmla="*/ 304 h 330"/>
                <a:gd name="T42" fmla="*/ 135 w 312"/>
                <a:gd name="T43" fmla="*/ 311 h 330"/>
                <a:gd name="T44" fmla="*/ 132 w 312"/>
                <a:gd name="T45" fmla="*/ 318 h 330"/>
                <a:gd name="T46" fmla="*/ 130 w 312"/>
                <a:gd name="T47" fmla="*/ 325 h 330"/>
                <a:gd name="T48" fmla="*/ 115 w 312"/>
                <a:gd name="T49" fmla="*/ 315 h 330"/>
                <a:gd name="T50" fmla="*/ 84 w 312"/>
                <a:gd name="T51" fmla="*/ 288 h 330"/>
                <a:gd name="T52" fmla="*/ 51 w 312"/>
                <a:gd name="T53" fmla="*/ 263 h 330"/>
                <a:gd name="T54" fmla="*/ 17 w 312"/>
                <a:gd name="T55" fmla="*/ 241 h 330"/>
                <a:gd name="T56" fmla="*/ 3 w 312"/>
                <a:gd name="T57" fmla="*/ 225 h 330"/>
                <a:gd name="T58" fmla="*/ 13 w 312"/>
                <a:gd name="T59" fmla="*/ 213 h 330"/>
                <a:gd name="T60" fmla="*/ 24 w 312"/>
                <a:gd name="T61" fmla="*/ 203 h 330"/>
                <a:gd name="T62" fmla="*/ 37 w 312"/>
                <a:gd name="T63" fmla="*/ 193 h 330"/>
                <a:gd name="T64" fmla="*/ 49 w 312"/>
                <a:gd name="T65" fmla="*/ 187 h 330"/>
                <a:gd name="T66" fmla="*/ 59 w 312"/>
                <a:gd name="T67" fmla="*/ 182 h 330"/>
                <a:gd name="T68" fmla="*/ 63 w 312"/>
                <a:gd name="T69" fmla="*/ 172 h 330"/>
                <a:gd name="T70" fmla="*/ 70 w 312"/>
                <a:gd name="T71" fmla="*/ 163 h 330"/>
                <a:gd name="T72" fmla="*/ 88 w 312"/>
                <a:gd name="T73" fmla="*/ 152 h 330"/>
                <a:gd name="T74" fmla="*/ 114 w 312"/>
                <a:gd name="T75" fmla="*/ 130 h 330"/>
                <a:gd name="T76" fmla="*/ 139 w 312"/>
                <a:gd name="T77" fmla="*/ 108 h 330"/>
                <a:gd name="T78" fmla="*/ 167 w 312"/>
                <a:gd name="T79" fmla="*/ 88 h 330"/>
                <a:gd name="T80" fmla="*/ 193 w 312"/>
                <a:gd name="T81" fmla="*/ 72 h 330"/>
                <a:gd name="T82" fmla="*/ 216 w 312"/>
                <a:gd name="T83" fmla="*/ 51 h 330"/>
                <a:gd name="T84" fmla="*/ 241 w 312"/>
                <a:gd name="T85" fmla="*/ 32 h 330"/>
                <a:gd name="T86" fmla="*/ 265 w 312"/>
                <a:gd name="T87" fmla="*/ 12 h 330"/>
                <a:gd name="T88" fmla="*/ 280 w 312"/>
                <a:gd name="T89" fmla="*/ 2 h 330"/>
                <a:gd name="T90" fmla="*/ 290 w 312"/>
                <a:gd name="T91" fmla="*/ 3 h 330"/>
                <a:gd name="T92" fmla="*/ 298 w 312"/>
                <a:gd name="T93" fmla="*/ 4 h 330"/>
                <a:gd name="T94" fmla="*/ 308 w 312"/>
                <a:gd name="T95" fmla="*/ 6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2" h="330">
                  <a:moveTo>
                    <a:pt x="312" y="6"/>
                  </a:moveTo>
                  <a:lnTo>
                    <a:pt x="308" y="10"/>
                  </a:lnTo>
                  <a:lnTo>
                    <a:pt x="305" y="13"/>
                  </a:lnTo>
                  <a:lnTo>
                    <a:pt x="301" y="18"/>
                  </a:lnTo>
                  <a:lnTo>
                    <a:pt x="298" y="21"/>
                  </a:lnTo>
                  <a:lnTo>
                    <a:pt x="297" y="25"/>
                  </a:lnTo>
                  <a:lnTo>
                    <a:pt x="295" y="28"/>
                  </a:lnTo>
                  <a:lnTo>
                    <a:pt x="294" y="32"/>
                  </a:lnTo>
                  <a:lnTo>
                    <a:pt x="294" y="35"/>
                  </a:lnTo>
                  <a:lnTo>
                    <a:pt x="290" y="37"/>
                  </a:lnTo>
                  <a:lnTo>
                    <a:pt x="287" y="38"/>
                  </a:lnTo>
                  <a:lnTo>
                    <a:pt x="283" y="41"/>
                  </a:lnTo>
                  <a:lnTo>
                    <a:pt x="280" y="45"/>
                  </a:lnTo>
                  <a:lnTo>
                    <a:pt x="277" y="48"/>
                  </a:lnTo>
                  <a:lnTo>
                    <a:pt x="273" y="51"/>
                  </a:lnTo>
                  <a:lnTo>
                    <a:pt x="270" y="53"/>
                  </a:lnTo>
                  <a:lnTo>
                    <a:pt x="266" y="54"/>
                  </a:lnTo>
                  <a:lnTo>
                    <a:pt x="253" y="82"/>
                  </a:lnTo>
                  <a:lnTo>
                    <a:pt x="239" y="107"/>
                  </a:lnTo>
                  <a:lnTo>
                    <a:pt x="227" y="130"/>
                  </a:lnTo>
                  <a:lnTo>
                    <a:pt x="214" y="150"/>
                  </a:lnTo>
                  <a:lnTo>
                    <a:pt x="202" y="171"/>
                  </a:lnTo>
                  <a:lnTo>
                    <a:pt x="189" y="191"/>
                  </a:lnTo>
                  <a:lnTo>
                    <a:pt x="178" y="210"/>
                  </a:lnTo>
                  <a:lnTo>
                    <a:pt x="168" y="229"/>
                  </a:lnTo>
                  <a:lnTo>
                    <a:pt x="163" y="229"/>
                  </a:lnTo>
                  <a:lnTo>
                    <a:pt x="158" y="231"/>
                  </a:lnTo>
                  <a:lnTo>
                    <a:pt x="154" y="232"/>
                  </a:lnTo>
                  <a:lnTo>
                    <a:pt x="150" y="235"/>
                  </a:lnTo>
                  <a:lnTo>
                    <a:pt x="146" y="238"/>
                  </a:lnTo>
                  <a:lnTo>
                    <a:pt x="142" y="242"/>
                  </a:lnTo>
                  <a:lnTo>
                    <a:pt x="137" y="245"/>
                  </a:lnTo>
                  <a:lnTo>
                    <a:pt x="135" y="248"/>
                  </a:lnTo>
                  <a:lnTo>
                    <a:pt x="133" y="255"/>
                  </a:lnTo>
                  <a:lnTo>
                    <a:pt x="132" y="261"/>
                  </a:lnTo>
                  <a:lnTo>
                    <a:pt x="132" y="269"/>
                  </a:lnTo>
                  <a:lnTo>
                    <a:pt x="132" y="274"/>
                  </a:lnTo>
                  <a:lnTo>
                    <a:pt x="132" y="282"/>
                  </a:lnTo>
                  <a:lnTo>
                    <a:pt x="133" y="288"/>
                  </a:lnTo>
                  <a:lnTo>
                    <a:pt x="135" y="295"/>
                  </a:lnTo>
                  <a:lnTo>
                    <a:pt x="137" y="301"/>
                  </a:lnTo>
                  <a:lnTo>
                    <a:pt x="136" y="304"/>
                  </a:lnTo>
                  <a:lnTo>
                    <a:pt x="135" y="308"/>
                  </a:lnTo>
                  <a:lnTo>
                    <a:pt x="135" y="311"/>
                  </a:lnTo>
                  <a:lnTo>
                    <a:pt x="133" y="315"/>
                  </a:lnTo>
                  <a:lnTo>
                    <a:pt x="132" y="318"/>
                  </a:lnTo>
                  <a:lnTo>
                    <a:pt x="132" y="323"/>
                  </a:lnTo>
                  <a:lnTo>
                    <a:pt x="130" y="325"/>
                  </a:lnTo>
                  <a:lnTo>
                    <a:pt x="129" y="330"/>
                  </a:lnTo>
                  <a:lnTo>
                    <a:pt x="115" y="315"/>
                  </a:lnTo>
                  <a:lnTo>
                    <a:pt x="100" y="301"/>
                  </a:lnTo>
                  <a:lnTo>
                    <a:pt x="84" y="288"/>
                  </a:lnTo>
                  <a:lnTo>
                    <a:pt x="67" y="274"/>
                  </a:lnTo>
                  <a:lnTo>
                    <a:pt x="51" y="263"/>
                  </a:lnTo>
                  <a:lnTo>
                    <a:pt x="34" y="251"/>
                  </a:lnTo>
                  <a:lnTo>
                    <a:pt x="17" y="241"/>
                  </a:lnTo>
                  <a:lnTo>
                    <a:pt x="0" y="231"/>
                  </a:lnTo>
                  <a:lnTo>
                    <a:pt x="3" y="225"/>
                  </a:lnTo>
                  <a:lnTo>
                    <a:pt x="9" y="219"/>
                  </a:lnTo>
                  <a:lnTo>
                    <a:pt x="13" y="213"/>
                  </a:lnTo>
                  <a:lnTo>
                    <a:pt x="19" y="207"/>
                  </a:lnTo>
                  <a:lnTo>
                    <a:pt x="24" y="203"/>
                  </a:lnTo>
                  <a:lnTo>
                    <a:pt x="31" y="197"/>
                  </a:lnTo>
                  <a:lnTo>
                    <a:pt x="37" y="193"/>
                  </a:lnTo>
                  <a:lnTo>
                    <a:pt x="42" y="187"/>
                  </a:lnTo>
                  <a:lnTo>
                    <a:pt x="49" y="187"/>
                  </a:lnTo>
                  <a:lnTo>
                    <a:pt x="55" y="185"/>
                  </a:lnTo>
                  <a:lnTo>
                    <a:pt x="59" y="182"/>
                  </a:lnTo>
                  <a:lnTo>
                    <a:pt x="62" y="177"/>
                  </a:lnTo>
                  <a:lnTo>
                    <a:pt x="63" y="172"/>
                  </a:lnTo>
                  <a:lnTo>
                    <a:pt x="66" y="168"/>
                  </a:lnTo>
                  <a:lnTo>
                    <a:pt x="70" y="163"/>
                  </a:lnTo>
                  <a:lnTo>
                    <a:pt x="74" y="162"/>
                  </a:lnTo>
                  <a:lnTo>
                    <a:pt x="88" y="152"/>
                  </a:lnTo>
                  <a:lnTo>
                    <a:pt x="101" y="142"/>
                  </a:lnTo>
                  <a:lnTo>
                    <a:pt x="114" y="130"/>
                  </a:lnTo>
                  <a:lnTo>
                    <a:pt x="126" y="118"/>
                  </a:lnTo>
                  <a:lnTo>
                    <a:pt x="139" y="108"/>
                  </a:lnTo>
                  <a:lnTo>
                    <a:pt x="153" y="98"/>
                  </a:lnTo>
                  <a:lnTo>
                    <a:pt x="167" y="88"/>
                  </a:lnTo>
                  <a:lnTo>
                    <a:pt x="182" y="80"/>
                  </a:lnTo>
                  <a:lnTo>
                    <a:pt x="193" y="72"/>
                  </a:lnTo>
                  <a:lnTo>
                    <a:pt x="204" y="61"/>
                  </a:lnTo>
                  <a:lnTo>
                    <a:pt x="216" y="51"/>
                  </a:lnTo>
                  <a:lnTo>
                    <a:pt x="228" y="42"/>
                  </a:lnTo>
                  <a:lnTo>
                    <a:pt x="241" y="32"/>
                  </a:lnTo>
                  <a:lnTo>
                    <a:pt x="253" y="22"/>
                  </a:lnTo>
                  <a:lnTo>
                    <a:pt x="265" y="12"/>
                  </a:lnTo>
                  <a:lnTo>
                    <a:pt x="274" y="0"/>
                  </a:lnTo>
                  <a:lnTo>
                    <a:pt x="280" y="2"/>
                  </a:lnTo>
                  <a:lnTo>
                    <a:pt x="284" y="3"/>
                  </a:lnTo>
                  <a:lnTo>
                    <a:pt x="290" y="3"/>
                  </a:lnTo>
                  <a:lnTo>
                    <a:pt x="294" y="4"/>
                  </a:lnTo>
                  <a:lnTo>
                    <a:pt x="298" y="4"/>
                  </a:lnTo>
                  <a:lnTo>
                    <a:pt x="302" y="6"/>
                  </a:lnTo>
                  <a:lnTo>
                    <a:pt x="308" y="6"/>
                  </a:lnTo>
                  <a:lnTo>
                    <a:pt x="312" y="6"/>
                  </a:lnTo>
                </a:path>
              </a:pathLst>
            </a:custGeom>
            <a:noFill/>
            <a:ln w="0">
              <a:solidFill>
                <a:srgbClr val="99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CH"/>
            </a:p>
          </p:txBody>
        </p:sp>
        <p:sp>
          <p:nvSpPr>
            <p:cNvPr id="11342" name="Freeform 78"/>
            <p:cNvSpPr>
              <a:spLocks/>
            </p:cNvSpPr>
            <p:nvPr/>
          </p:nvSpPr>
          <p:spPr bwMode="auto">
            <a:xfrm>
              <a:off x="4981" y="2102"/>
              <a:ext cx="120" cy="86"/>
            </a:xfrm>
            <a:custGeom>
              <a:avLst/>
              <a:gdLst>
                <a:gd name="T0" fmla="*/ 6 w 240"/>
                <a:gd name="T1" fmla="*/ 171 h 172"/>
                <a:gd name="T2" fmla="*/ 15 w 240"/>
                <a:gd name="T3" fmla="*/ 168 h 172"/>
                <a:gd name="T4" fmla="*/ 25 w 240"/>
                <a:gd name="T5" fmla="*/ 164 h 172"/>
                <a:gd name="T6" fmla="*/ 36 w 240"/>
                <a:gd name="T7" fmla="*/ 159 h 172"/>
                <a:gd name="T8" fmla="*/ 41 w 240"/>
                <a:gd name="T9" fmla="*/ 156 h 172"/>
                <a:gd name="T10" fmla="*/ 41 w 240"/>
                <a:gd name="T11" fmla="*/ 155 h 172"/>
                <a:gd name="T12" fmla="*/ 42 w 240"/>
                <a:gd name="T13" fmla="*/ 153 h 172"/>
                <a:gd name="T14" fmla="*/ 42 w 240"/>
                <a:gd name="T15" fmla="*/ 152 h 172"/>
                <a:gd name="T16" fmla="*/ 43 w 240"/>
                <a:gd name="T17" fmla="*/ 151 h 172"/>
                <a:gd name="T18" fmla="*/ 45 w 240"/>
                <a:gd name="T19" fmla="*/ 148 h 172"/>
                <a:gd name="T20" fmla="*/ 48 w 240"/>
                <a:gd name="T21" fmla="*/ 145 h 172"/>
                <a:gd name="T22" fmla="*/ 50 w 240"/>
                <a:gd name="T23" fmla="*/ 143 h 172"/>
                <a:gd name="T24" fmla="*/ 55 w 240"/>
                <a:gd name="T25" fmla="*/ 142 h 172"/>
                <a:gd name="T26" fmla="*/ 59 w 240"/>
                <a:gd name="T27" fmla="*/ 140 h 172"/>
                <a:gd name="T28" fmla="*/ 62 w 240"/>
                <a:gd name="T29" fmla="*/ 142 h 172"/>
                <a:gd name="T30" fmla="*/ 66 w 240"/>
                <a:gd name="T31" fmla="*/ 143 h 172"/>
                <a:gd name="T32" fmla="*/ 71 w 240"/>
                <a:gd name="T33" fmla="*/ 143 h 172"/>
                <a:gd name="T34" fmla="*/ 78 w 240"/>
                <a:gd name="T35" fmla="*/ 142 h 172"/>
                <a:gd name="T36" fmla="*/ 85 w 240"/>
                <a:gd name="T37" fmla="*/ 140 h 172"/>
                <a:gd name="T38" fmla="*/ 92 w 240"/>
                <a:gd name="T39" fmla="*/ 139 h 172"/>
                <a:gd name="T40" fmla="*/ 97 w 240"/>
                <a:gd name="T41" fmla="*/ 140 h 172"/>
                <a:gd name="T42" fmla="*/ 101 w 240"/>
                <a:gd name="T43" fmla="*/ 143 h 172"/>
                <a:gd name="T44" fmla="*/ 105 w 240"/>
                <a:gd name="T45" fmla="*/ 148 h 172"/>
                <a:gd name="T46" fmla="*/ 108 w 240"/>
                <a:gd name="T47" fmla="*/ 151 h 172"/>
                <a:gd name="T48" fmla="*/ 154 w 240"/>
                <a:gd name="T49" fmla="*/ 145 h 172"/>
                <a:gd name="T50" fmla="*/ 166 w 240"/>
                <a:gd name="T51" fmla="*/ 129 h 172"/>
                <a:gd name="T52" fmla="*/ 189 w 240"/>
                <a:gd name="T53" fmla="*/ 113 h 172"/>
                <a:gd name="T54" fmla="*/ 215 w 240"/>
                <a:gd name="T55" fmla="*/ 98 h 172"/>
                <a:gd name="T56" fmla="*/ 240 w 240"/>
                <a:gd name="T57" fmla="*/ 85 h 172"/>
                <a:gd name="T58" fmla="*/ 215 w 240"/>
                <a:gd name="T59" fmla="*/ 60 h 172"/>
                <a:gd name="T60" fmla="*/ 187 w 240"/>
                <a:gd name="T61" fmla="*/ 40 h 172"/>
                <a:gd name="T62" fmla="*/ 159 w 240"/>
                <a:gd name="T63" fmla="*/ 21 h 172"/>
                <a:gd name="T64" fmla="*/ 131 w 240"/>
                <a:gd name="T65" fmla="*/ 0 h 172"/>
                <a:gd name="T66" fmla="*/ 119 w 240"/>
                <a:gd name="T67" fmla="*/ 5 h 172"/>
                <a:gd name="T68" fmla="*/ 106 w 240"/>
                <a:gd name="T69" fmla="*/ 12 h 172"/>
                <a:gd name="T70" fmla="*/ 88 w 240"/>
                <a:gd name="T71" fmla="*/ 32 h 172"/>
                <a:gd name="T72" fmla="*/ 70 w 240"/>
                <a:gd name="T73" fmla="*/ 57 h 172"/>
                <a:gd name="T74" fmla="*/ 52 w 240"/>
                <a:gd name="T75" fmla="*/ 79 h 172"/>
                <a:gd name="T76" fmla="*/ 31 w 240"/>
                <a:gd name="T77" fmla="*/ 97 h 172"/>
                <a:gd name="T78" fmla="*/ 15 w 240"/>
                <a:gd name="T79" fmla="*/ 118 h 172"/>
                <a:gd name="T80" fmla="*/ 6 w 240"/>
                <a:gd name="T81" fmla="*/ 145 h 172"/>
                <a:gd name="T82" fmla="*/ 0 w 240"/>
                <a:gd name="T8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 h="172">
                  <a:moveTo>
                    <a:pt x="0" y="172"/>
                  </a:moveTo>
                  <a:lnTo>
                    <a:pt x="6" y="171"/>
                  </a:lnTo>
                  <a:lnTo>
                    <a:pt x="11" y="169"/>
                  </a:lnTo>
                  <a:lnTo>
                    <a:pt x="15" y="168"/>
                  </a:lnTo>
                  <a:lnTo>
                    <a:pt x="21" y="167"/>
                  </a:lnTo>
                  <a:lnTo>
                    <a:pt x="25" y="164"/>
                  </a:lnTo>
                  <a:lnTo>
                    <a:pt x="31" y="162"/>
                  </a:lnTo>
                  <a:lnTo>
                    <a:pt x="36" y="159"/>
                  </a:lnTo>
                  <a:lnTo>
                    <a:pt x="41" y="156"/>
                  </a:lnTo>
                  <a:lnTo>
                    <a:pt x="41" y="156"/>
                  </a:lnTo>
                  <a:lnTo>
                    <a:pt x="41" y="155"/>
                  </a:lnTo>
                  <a:lnTo>
                    <a:pt x="41" y="155"/>
                  </a:lnTo>
                  <a:lnTo>
                    <a:pt x="42" y="153"/>
                  </a:lnTo>
                  <a:lnTo>
                    <a:pt x="42" y="153"/>
                  </a:lnTo>
                  <a:lnTo>
                    <a:pt x="42" y="152"/>
                  </a:lnTo>
                  <a:lnTo>
                    <a:pt x="42" y="152"/>
                  </a:lnTo>
                  <a:lnTo>
                    <a:pt x="42" y="151"/>
                  </a:lnTo>
                  <a:lnTo>
                    <a:pt x="43" y="151"/>
                  </a:lnTo>
                  <a:lnTo>
                    <a:pt x="43" y="149"/>
                  </a:lnTo>
                  <a:lnTo>
                    <a:pt x="45" y="148"/>
                  </a:lnTo>
                  <a:lnTo>
                    <a:pt x="46" y="146"/>
                  </a:lnTo>
                  <a:lnTo>
                    <a:pt x="48" y="145"/>
                  </a:lnTo>
                  <a:lnTo>
                    <a:pt x="49" y="145"/>
                  </a:lnTo>
                  <a:lnTo>
                    <a:pt x="50" y="143"/>
                  </a:lnTo>
                  <a:lnTo>
                    <a:pt x="52" y="143"/>
                  </a:lnTo>
                  <a:lnTo>
                    <a:pt x="55" y="142"/>
                  </a:lnTo>
                  <a:lnTo>
                    <a:pt x="56" y="140"/>
                  </a:lnTo>
                  <a:lnTo>
                    <a:pt x="59" y="140"/>
                  </a:lnTo>
                  <a:lnTo>
                    <a:pt x="60" y="140"/>
                  </a:lnTo>
                  <a:lnTo>
                    <a:pt x="62" y="142"/>
                  </a:lnTo>
                  <a:lnTo>
                    <a:pt x="64" y="142"/>
                  </a:lnTo>
                  <a:lnTo>
                    <a:pt x="66" y="143"/>
                  </a:lnTo>
                  <a:lnTo>
                    <a:pt x="67" y="145"/>
                  </a:lnTo>
                  <a:lnTo>
                    <a:pt x="71" y="143"/>
                  </a:lnTo>
                  <a:lnTo>
                    <a:pt x="74" y="143"/>
                  </a:lnTo>
                  <a:lnTo>
                    <a:pt x="78" y="142"/>
                  </a:lnTo>
                  <a:lnTo>
                    <a:pt x="81" y="140"/>
                  </a:lnTo>
                  <a:lnTo>
                    <a:pt x="85" y="140"/>
                  </a:lnTo>
                  <a:lnTo>
                    <a:pt x="88" y="140"/>
                  </a:lnTo>
                  <a:lnTo>
                    <a:pt x="92" y="139"/>
                  </a:lnTo>
                  <a:lnTo>
                    <a:pt x="95" y="139"/>
                  </a:lnTo>
                  <a:lnTo>
                    <a:pt x="97" y="140"/>
                  </a:lnTo>
                  <a:lnTo>
                    <a:pt x="99" y="142"/>
                  </a:lnTo>
                  <a:lnTo>
                    <a:pt x="101" y="143"/>
                  </a:lnTo>
                  <a:lnTo>
                    <a:pt x="104" y="146"/>
                  </a:lnTo>
                  <a:lnTo>
                    <a:pt x="105" y="148"/>
                  </a:lnTo>
                  <a:lnTo>
                    <a:pt x="106" y="149"/>
                  </a:lnTo>
                  <a:lnTo>
                    <a:pt x="108" y="151"/>
                  </a:lnTo>
                  <a:lnTo>
                    <a:pt x="109" y="153"/>
                  </a:lnTo>
                  <a:lnTo>
                    <a:pt x="154" y="145"/>
                  </a:lnTo>
                  <a:lnTo>
                    <a:pt x="158" y="137"/>
                  </a:lnTo>
                  <a:lnTo>
                    <a:pt x="166" y="129"/>
                  </a:lnTo>
                  <a:lnTo>
                    <a:pt x="176" y="121"/>
                  </a:lnTo>
                  <a:lnTo>
                    <a:pt x="189" y="113"/>
                  </a:lnTo>
                  <a:lnTo>
                    <a:pt x="201" y="105"/>
                  </a:lnTo>
                  <a:lnTo>
                    <a:pt x="215" y="98"/>
                  </a:lnTo>
                  <a:lnTo>
                    <a:pt x="228" y="91"/>
                  </a:lnTo>
                  <a:lnTo>
                    <a:pt x="240" y="85"/>
                  </a:lnTo>
                  <a:lnTo>
                    <a:pt x="228" y="72"/>
                  </a:lnTo>
                  <a:lnTo>
                    <a:pt x="215" y="60"/>
                  </a:lnTo>
                  <a:lnTo>
                    <a:pt x="201" y="50"/>
                  </a:lnTo>
                  <a:lnTo>
                    <a:pt x="187" y="40"/>
                  </a:lnTo>
                  <a:lnTo>
                    <a:pt x="173" y="31"/>
                  </a:lnTo>
                  <a:lnTo>
                    <a:pt x="159" y="21"/>
                  </a:lnTo>
                  <a:lnTo>
                    <a:pt x="145" y="12"/>
                  </a:lnTo>
                  <a:lnTo>
                    <a:pt x="131" y="0"/>
                  </a:lnTo>
                  <a:lnTo>
                    <a:pt x="124" y="2"/>
                  </a:lnTo>
                  <a:lnTo>
                    <a:pt x="119" y="5"/>
                  </a:lnTo>
                  <a:lnTo>
                    <a:pt x="112" y="8"/>
                  </a:lnTo>
                  <a:lnTo>
                    <a:pt x="106" y="12"/>
                  </a:lnTo>
                  <a:lnTo>
                    <a:pt x="97" y="21"/>
                  </a:lnTo>
                  <a:lnTo>
                    <a:pt x="88" y="32"/>
                  </a:lnTo>
                  <a:lnTo>
                    <a:pt x="78" y="44"/>
                  </a:lnTo>
                  <a:lnTo>
                    <a:pt x="70" y="57"/>
                  </a:lnTo>
                  <a:lnTo>
                    <a:pt x="62" y="69"/>
                  </a:lnTo>
                  <a:lnTo>
                    <a:pt x="52" y="79"/>
                  </a:lnTo>
                  <a:lnTo>
                    <a:pt x="41" y="86"/>
                  </a:lnTo>
                  <a:lnTo>
                    <a:pt x="31" y="97"/>
                  </a:lnTo>
                  <a:lnTo>
                    <a:pt x="22" y="107"/>
                  </a:lnTo>
                  <a:lnTo>
                    <a:pt x="15" y="118"/>
                  </a:lnTo>
                  <a:lnTo>
                    <a:pt x="10" y="132"/>
                  </a:lnTo>
                  <a:lnTo>
                    <a:pt x="6" y="145"/>
                  </a:lnTo>
                  <a:lnTo>
                    <a:pt x="3" y="158"/>
                  </a:lnTo>
                  <a:lnTo>
                    <a:pt x="0" y="172"/>
                  </a:lnTo>
                  <a:close/>
                </a:path>
              </a:pathLst>
            </a:custGeom>
            <a:solidFill>
              <a:srgbClr val="BFBF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43" name="Freeform 79"/>
            <p:cNvSpPr>
              <a:spLocks/>
            </p:cNvSpPr>
            <p:nvPr/>
          </p:nvSpPr>
          <p:spPr bwMode="auto">
            <a:xfrm>
              <a:off x="4896" y="2247"/>
              <a:ext cx="399" cy="451"/>
            </a:xfrm>
            <a:custGeom>
              <a:avLst/>
              <a:gdLst>
                <a:gd name="T0" fmla="*/ 630 w 799"/>
                <a:gd name="T1" fmla="*/ 901 h 901"/>
                <a:gd name="T2" fmla="*/ 638 w 799"/>
                <a:gd name="T3" fmla="*/ 901 h 901"/>
                <a:gd name="T4" fmla="*/ 705 w 799"/>
                <a:gd name="T5" fmla="*/ 901 h 901"/>
                <a:gd name="T6" fmla="*/ 770 w 799"/>
                <a:gd name="T7" fmla="*/ 895 h 901"/>
                <a:gd name="T8" fmla="*/ 788 w 799"/>
                <a:gd name="T9" fmla="*/ 876 h 901"/>
                <a:gd name="T10" fmla="*/ 795 w 799"/>
                <a:gd name="T11" fmla="*/ 852 h 901"/>
                <a:gd name="T12" fmla="*/ 797 w 799"/>
                <a:gd name="T13" fmla="*/ 805 h 901"/>
                <a:gd name="T14" fmla="*/ 795 w 799"/>
                <a:gd name="T15" fmla="*/ 751 h 901"/>
                <a:gd name="T16" fmla="*/ 757 w 799"/>
                <a:gd name="T17" fmla="*/ 731 h 901"/>
                <a:gd name="T18" fmla="*/ 715 w 799"/>
                <a:gd name="T19" fmla="*/ 717 h 901"/>
                <a:gd name="T20" fmla="*/ 580 w 799"/>
                <a:gd name="T21" fmla="*/ 733 h 901"/>
                <a:gd name="T22" fmla="*/ 480 w 799"/>
                <a:gd name="T23" fmla="*/ 733 h 901"/>
                <a:gd name="T24" fmla="*/ 392 w 799"/>
                <a:gd name="T25" fmla="*/ 709 h 901"/>
                <a:gd name="T26" fmla="*/ 334 w 799"/>
                <a:gd name="T27" fmla="*/ 668 h 901"/>
                <a:gd name="T28" fmla="*/ 314 w 799"/>
                <a:gd name="T29" fmla="*/ 678 h 901"/>
                <a:gd name="T30" fmla="*/ 301 w 799"/>
                <a:gd name="T31" fmla="*/ 685 h 901"/>
                <a:gd name="T32" fmla="*/ 292 w 799"/>
                <a:gd name="T33" fmla="*/ 682 h 901"/>
                <a:gd name="T34" fmla="*/ 280 w 799"/>
                <a:gd name="T35" fmla="*/ 674 h 901"/>
                <a:gd name="T36" fmla="*/ 250 w 799"/>
                <a:gd name="T37" fmla="*/ 652 h 901"/>
                <a:gd name="T38" fmla="*/ 223 w 799"/>
                <a:gd name="T39" fmla="*/ 640 h 901"/>
                <a:gd name="T40" fmla="*/ 222 w 799"/>
                <a:gd name="T41" fmla="*/ 627 h 901"/>
                <a:gd name="T42" fmla="*/ 219 w 799"/>
                <a:gd name="T43" fmla="*/ 611 h 901"/>
                <a:gd name="T44" fmla="*/ 216 w 799"/>
                <a:gd name="T45" fmla="*/ 593 h 901"/>
                <a:gd name="T46" fmla="*/ 215 w 799"/>
                <a:gd name="T47" fmla="*/ 580 h 901"/>
                <a:gd name="T48" fmla="*/ 201 w 799"/>
                <a:gd name="T49" fmla="*/ 589 h 901"/>
                <a:gd name="T50" fmla="*/ 181 w 799"/>
                <a:gd name="T51" fmla="*/ 585 h 901"/>
                <a:gd name="T52" fmla="*/ 172 w 799"/>
                <a:gd name="T53" fmla="*/ 538 h 901"/>
                <a:gd name="T54" fmla="*/ 183 w 799"/>
                <a:gd name="T55" fmla="*/ 503 h 901"/>
                <a:gd name="T56" fmla="*/ 163 w 799"/>
                <a:gd name="T57" fmla="*/ 418 h 901"/>
                <a:gd name="T58" fmla="*/ 123 w 799"/>
                <a:gd name="T59" fmla="*/ 281 h 901"/>
                <a:gd name="T60" fmla="*/ 123 w 799"/>
                <a:gd name="T61" fmla="*/ 194 h 901"/>
                <a:gd name="T62" fmla="*/ 138 w 799"/>
                <a:gd name="T63" fmla="*/ 157 h 901"/>
                <a:gd name="T64" fmla="*/ 174 w 799"/>
                <a:gd name="T65" fmla="*/ 162 h 901"/>
                <a:gd name="T66" fmla="*/ 212 w 799"/>
                <a:gd name="T67" fmla="*/ 172 h 901"/>
                <a:gd name="T68" fmla="*/ 218 w 799"/>
                <a:gd name="T69" fmla="*/ 129 h 901"/>
                <a:gd name="T70" fmla="*/ 218 w 799"/>
                <a:gd name="T71" fmla="*/ 89 h 901"/>
                <a:gd name="T72" fmla="*/ 206 w 799"/>
                <a:gd name="T73" fmla="*/ 80 h 901"/>
                <a:gd name="T74" fmla="*/ 195 w 799"/>
                <a:gd name="T75" fmla="*/ 59 h 901"/>
                <a:gd name="T76" fmla="*/ 176 w 799"/>
                <a:gd name="T77" fmla="*/ 49 h 901"/>
                <a:gd name="T78" fmla="*/ 163 w 799"/>
                <a:gd name="T79" fmla="*/ 36 h 901"/>
                <a:gd name="T80" fmla="*/ 156 w 799"/>
                <a:gd name="T81" fmla="*/ 21 h 901"/>
                <a:gd name="T82" fmla="*/ 152 w 799"/>
                <a:gd name="T83" fmla="*/ 8 h 901"/>
                <a:gd name="T84" fmla="*/ 145 w 799"/>
                <a:gd name="T85" fmla="*/ 1 h 901"/>
                <a:gd name="T86" fmla="*/ 139 w 799"/>
                <a:gd name="T87" fmla="*/ 13 h 901"/>
                <a:gd name="T88" fmla="*/ 131 w 799"/>
                <a:gd name="T89" fmla="*/ 16 h 901"/>
                <a:gd name="T90" fmla="*/ 107 w 799"/>
                <a:gd name="T91" fmla="*/ 24 h 901"/>
                <a:gd name="T92" fmla="*/ 86 w 799"/>
                <a:gd name="T93" fmla="*/ 43 h 901"/>
                <a:gd name="T94" fmla="*/ 76 w 799"/>
                <a:gd name="T95" fmla="*/ 48 h 901"/>
                <a:gd name="T96" fmla="*/ 74 w 799"/>
                <a:gd name="T97" fmla="*/ 64 h 901"/>
                <a:gd name="T98" fmla="*/ 57 w 799"/>
                <a:gd name="T99" fmla="*/ 71 h 901"/>
                <a:gd name="T100" fmla="*/ 22 w 799"/>
                <a:gd name="T101" fmla="*/ 87 h 901"/>
                <a:gd name="T102" fmla="*/ 0 w 799"/>
                <a:gd name="T103" fmla="*/ 109 h 901"/>
                <a:gd name="T104" fmla="*/ 9 w 799"/>
                <a:gd name="T105" fmla="*/ 141 h 901"/>
                <a:gd name="T106" fmla="*/ 22 w 799"/>
                <a:gd name="T107" fmla="*/ 181 h 901"/>
                <a:gd name="T108" fmla="*/ 39 w 799"/>
                <a:gd name="T109" fmla="*/ 191 h 901"/>
                <a:gd name="T110" fmla="*/ 49 w 799"/>
                <a:gd name="T111" fmla="*/ 230 h 901"/>
                <a:gd name="T112" fmla="*/ 68 w 799"/>
                <a:gd name="T113" fmla="*/ 267 h 901"/>
                <a:gd name="T114" fmla="*/ 113 w 799"/>
                <a:gd name="T115" fmla="*/ 427 h 901"/>
                <a:gd name="T116" fmla="*/ 142 w 799"/>
                <a:gd name="T117" fmla="*/ 595 h 901"/>
                <a:gd name="T118" fmla="*/ 148 w 799"/>
                <a:gd name="T119" fmla="*/ 624 h 901"/>
                <a:gd name="T120" fmla="*/ 187 w 799"/>
                <a:gd name="T121" fmla="*/ 666 h 901"/>
                <a:gd name="T122" fmla="*/ 313 w 799"/>
                <a:gd name="T123" fmla="*/ 728 h 901"/>
                <a:gd name="T124" fmla="*/ 511 w 799"/>
                <a:gd name="T125" fmla="*/ 83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9" h="901">
                  <a:moveTo>
                    <a:pt x="623" y="901"/>
                  </a:moveTo>
                  <a:lnTo>
                    <a:pt x="626" y="901"/>
                  </a:lnTo>
                  <a:lnTo>
                    <a:pt x="627" y="901"/>
                  </a:lnTo>
                  <a:lnTo>
                    <a:pt x="630" y="901"/>
                  </a:lnTo>
                  <a:lnTo>
                    <a:pt x="631" y="901"/>
                  </a:lnTo>
                  <a:lnTo>
                    <a:pt x="634" y="901"/>
                  </a:lnTo>
                  <a:lnTo>
                    <a:pt x="635" y="901"/>
                  </a:lnTo>
                  <a:lnTo>
                    <a:pt x="638" y="901"/>
                  </a:lnTo>
                  <a:lnTo>
                    <a:pt x="640" y="901"/>
                  </a:lnTo>
                  <a:lnTo>
                    <a:pt x="663" y="901"/>
                  </a:lnTo>
                  <a:lnTo>
                    <a:pt x="684" y="901"/>
                  </a:lnTo>
                  <a:lnTo>
                    <a:pt x="705" y="901"/>
                  </a:lnTo>
                  <a:lnTo>
                    <a:pt x="723" y="900"/>
                  </a:lnTo>
                  <a:lnTo>
                    <a:pt x="740" y="900"/>
                  </a:lnTo>
                  <a:lnTo>
                    <a:pt x="756" y="898"/>
                  </a:lnTo>
                  <a:lnTo>
                    <a:pt x="770" y="895"/>
                  </a:lnTo>
                  <a:lnTo>
                    <a:pt x="782" y="894"/>
                  </a:lnTo>
                  <a:lnTo>
                    <a:pt x="784" y="888"/>
                  </a:lnTo>
                  <a:lnTo>
                    <a:pt x="786" y="882"/>
                  </a:lnTo>
                  <a:lnTo>
                    <a:pt x="788" y="876"/>
                  </a:lnTo>
                  <a:lnTo>
                    <a:pt x="791" y="871"/>
                  </a:lnTo>
                  <a:lnTo>
                    <a:pt x="792" y="863"/>
                  </a:lnTo>
                  <a:lnTo>
                    <a:pt x="793" y="858"/>
                  </a:lnTo>
                  <a:lnTo>
                    <a:pt x="795" y="852"/>
                  </a:lnTo>
                  <a:lnTo>
                    <a:pt x="795" y="844"/>
                  </a:lnTo>
                  <a:lnTo>
                    <a:pt x="796" y="833"/>
                  </a:lnTo>
                  <a:lnTo>
                    <a:pt x="797" y="818"/>
                  </a:lnTo>
                  <a:lnTo>
                    <a:pt x="797" y="805"/>
                  </a:lnTo>
                  <a:lnTo>
                    <a:pt x="799" y="790"/>
                  </a:lnTo>
                  <a:lnTo>
                    <a:pt x="797" y="777"/>
                  </a:lnTo>
                  <a:lnTo>
                    <a:pt x="796" y="764"/>
                  </a:lnTo>
                  <a:lnTo>
                    <a:pt x="795" y="751"/>
                  </a:lnTo>
                  <a:lnTo>
                    <a:pt x="789" y="739"/>
                  </a:lnTo>
                  <a:lnTo>
                    <a:pt x="779" y="736"/>
                  </a:lnTo>
                  <a:lnTo>
                    <a:pt x="768" y="733"/>
                  </a:lnTo>
                  <a:lnTo>
                    <a:pt x="757" y="731"/>
                  </a:lnTo>
                  <a:lnTo>
                    <a:pt x="747" y="728"/>
                  </a:lnTo>
                  <a:lnTo>
                    <a:pt x="736" y="725"/>
                  </a:lnTo>
                  <a:lnTo>
                    <a:pt x="725" y="722"/>
                  </a:lnTo>
                  <a:lnTo>
                    <a:pt x="715" y="717"/>
                  </a:lnTo>
                  <a:lnTo>
                    <a:pt x="704" y="715"/>
                  </a:lnTo>
                  <a:lnTo>
                    <a:pt x="655" y="723"/>
                  </a:lnTo>
                  <a:lnTo>
                    <a:pt x="605" y="731"/>
                  </a:lnTo>
                  <a:lnTo>
                    <a:pt x="580" y="733"/>
                  </a:lnTo>
                  <a:lnTo>
                    <a:pt x="554" y="735"/>
                  </a:lnTo>
                  <a:lnTo>
                    <a:pt x="529" y="736"/>
                  </a:lnTo>
                  <a:lnTo>
                    <a:pt x="505" y="735"/>
                  </a:lnTo>
                  <a:lnTo>
                    <a:pt x="480" y="733"/>
                  </a:lnTo>
                  <a:lnTo>
                    <a:pt x="458" y="731"/>
                  </a:lnTo>
                  <a:lnTo>
                    <a:pt x="434" y="725"/>
                  </a:lnTo>
                  <a:lnTo>
                    <a:pt x="413" y="719"/>
                  </a:lnTo>
                  <a:lnTo>
                    <a:pt x="392" y="709"/>
                  </a:lnTo>
                  <a:lnTo>
                    <a:pt x="371" y="698"/>
                  </a:lnTo>
                  <a:lnTo>
                    <a:pt x="353" y="684"/>
                  </a:lnTo>
                  <a:lnTo>
                    <a:pt x="335" y="668"/>
                  </a:lnTo>
                  <a:lnTo>
                    <a:pt x="334" y="668"/>
                  </a:lnTo>
                  <a:lnTo>
                    <a:pt x="329" y="669"/>
                  </a:lnTo>
                  <a:lnTo>
                    <a:pt x="325" y="672"/>
                  </a:lnTo>
                  <a:lnTo>
                    <a:pt x="320" y="675"/>
                  </a:lnTo>
                  <a:lnTo>
                    <a:pt x="314" y="678"/>
                  </a:lnTo>
                  <a:lnTo>
                    <a:pt x="308" y="681"/>
                  </a:lnTo>
                  <a:lnTo>
                    <a:pt x="304" y="684"/>
                  </a:lnTo>
                  <a:lnTo>
                    <a:pt x="303" y="685"/>
                  </a:lnTo>
                  <a:lnTo>
                    <a:pt x="301" y="685"/>
                  </a:lnTo>
                  <a:lnTo>
                    <a:pt x="300" y="685"/>
                  </a:lnTo>
                  <a:lnTo>
                    <a:pt x="297" y="684"/>
                  </a:lnTo>
                  <a:lnTo>
                    <a:pt x="294" y="684"/>
                  </a:lnTo>
                  <a:lnTo>
                    <a:pt x="292" y="682"/>
                  </a:lnTo>
                  <a:lnTo>
                    <a:pt x="290" y="682"/>
                  </a:lnTo>
                  <a:lnTo>
                    <a:pt x="287" y="681"/>
                  </a:lnTo>
                  <a:lnTo>
                    <a:pt x="286" y="681"/>
                  </a:lnTo>
                  <a:lnTo>
                    <a:pt x="280" y="674"/>
                  </a:lnTo>
                  <a:lnTo>
                    <a:pt x="275" y="666"/>
                  </a:lnTo>
                  <a:lnTo>
                    <a:pt x="268" y="661"/>
                  </a:lnTo>
                  <a:lnTo>
                    <a:pt x="260" y="656"/>
                  </a:lnTo>
                  <a:lnTo>
                    <a:pt x="250" y="652"/>
                  </a:lnTo>
                  <a:lnTo>
                    <a:pt x="241" y="649"/>
                  </a:lnTo>
                  <a:lnTo>
                    <a:pt x="232" y="646"/>
                  </a:lnTo>
                  <a:lnTo>
                    <a:pt x="223" y="644"/>
                  </a:lnTo>
                  <a:lnTo>
                    <a:pt x="223" y="640"/>
                  </a:lnTo>
                  <a:lnTo>
                    <a:pt x="223" y="637"/>
                  </a:lnTo>
                  <a:lnTo>
                    <a:pt x="222" y="634"/>
                  </a:lnTo>
                  <a:lnTo>
                    <a:pt x="222" y="630"/>
                  </a:lnTo>
                  <a:lnTo>
                    <a:pt x="222" y="627"/>
                  </a:lnTo>
                  <a:lnTo>
                    <a:pt x="222" y="623"/>
                  </a:lnTo>
                  <a:lnTo>
                    <a:pt x="222" y="618"/>
                  </a:lnTo>
                  <a:lnTo>
                    <a:pt x="220" y="615"/>
                  </a:lnTo>
                  <a:lnTo>
                    <a:pt x="219" y="611"/>
                  </a:lnTo>
                  <a:lnTo>
                    <a:pt x="218" y="607"/>
                  </a:lnTo>
                  <a:lnTo>
                    <a:pt x="216" y="602"/>
                  </a:lnTo>
                  <a:lnTo>
                    <a:pt x="216" y="598"/>
                  </a:lnTo>
                  <a:lnTo>
                    <a:pt x="216" y="593"/>
                  </a:lnTo>
                  <a:lnTo>
                    <a:pt x="216" y="588"/>
                  </a:lnTo>
                  <a:lnTo>
                    <a:pt x="218" y="583"/>
                  </a:lnTo>
                  <a:lnTo>
                    <a:pt x="218" y="579"/>
                  </a:lnTo>
                  <a:lnTo>
                    <a:pt x="215" y="580"/>
                  </a:lnTo>
                  <a:lnTo>
                    <a:pt x="212" y="583"/>
                  </a:lnTo>
                  <a:lnTo>
                    <a:pt x="208" y="585"/>
                  </a:lnTo>
                  <a:lnTo>
                    <a:pt x="204" y="588"/>
                  </a:lnTo>
                  <a:lnTo>
                    <a:pt x="201" y="589"/>
                  </a:lnTo>
                  <a:lnTo>
                    <a:pt x="197" y="591"/>
                  </a:lnTo>
                  <a:lnTo>
                    <a:pt x="191" y="592"/>
                  </a:lnTo>
                  <a:lnTo>
                    <a:pt x="187" y="592"/>
                  </a:lnTo>
                  <a:lnTo>
                    <a:pt x="181" y="585"/>
                  </a:lnTo>
                  <a:lnTo>
                    <a:pt x="176" y="574"/>
                  </a:lnTo>
                  <a:lnTo>
                    <a:pt x="173" y="563"/>
                  </a:lnTo>
                  <a:lnTo>
                    <a:pt x="172" y="550"/>
                  </a:lnTo>
                  <a:lnTo>
                    <a:pt x="172" y="538"/>
                  </a:lnTo>
                  <a:lnTo>
                    <a:pt x="173" y="526"/>
                  </a:lnTo>
                  <a:lnTo>
                    <a:pt x="177" y="516"/>
                  </a:lnTo>
                  <a:lnTo>
                    <a:pt x="183" y="509"/>
                  </a:lnTo>
                  <a:lnTo>
                    <a:pt x="183" y="503"/>
                  </a:lnTo>
                  <a:lnTo>
                    <a:pt x="183" y="499"/>
                  </a:lnTo>
                  <a:lnTo>
                    <a:pt x="191" y="494"/>
                  </a:lnTo>
                  <a:lnTo>
                    <a:pt x="178" y="459"/>
                  </a:lnTo>
                  <a:lnTo>
                    <a:pt x="163" y="418"/>
                  </a:lnTo>
                  <a:lnTo>
                    <a:pt x="148" y="375"/>
                  </a:lnTo>
                  <a:lnTo>
                    <a:pt x="132" y="328"/>
                  </a:lnTo>
                  <a:lnTo>
                    <a:pt x="127" y="305"/>
                  </a:lnTo>
                  <a:lnTo>
                    <a:pt x="123" y="281"/>
                  </a:lnTo>
                  <a:lnTo>
                    <a:pt x="118" y="258"/>
                  </a:lnTo>
                  <a:lnTo>
                    <a:pt x="117" y="236"/>
                  </a:lnTo>
                  <a:lnTo>
                    <a:pt x="118" y="214"/>
                  </a:lnTo>
                  <a:lnTo>
                    <a:pt x="123" y="194"/>
                  </a:lnTo>
                  <a:lnTo>
                    <a:pt x="125" y="183"/>
                  </a:lnTo>
                  <a:lnTo>
                    <a:pt x="128" y="175"/>
                  </a:lnTo>
                  <a:lnTo>
                    <a:pt x="132" y="166"/>
                  </a:lnTo>
                  <a:lnTo>
                    <a:pt x="138" y="157"/>
                  </a:lnTo>
                  <a:lnTo>
                    <a:pt x="146" y="157"/>
                  </a:lnTo>
                  <a:lnTo>
                    <a:pt x="156" y="159"/>
                  </a:lnTo>
                  <a:lnTo>
                    <a:pt x="165" y="160"/>
                  </a:lnTo>
                  <a:lnTo>
                    <a:pt x="174" y="162"/>
                  </a:lnTo>
                  <a:lnTo>
                    <a:pt x="184" y="163"/>
                  </a:lnTo>
                  <a:lnTo>
                    <a:pt x="192" y="166"/>
                  </a:lnTo>
                  <a:lnTo>
                    <a:pt x="202" y="169"/>
                  </a:lnTo>
                  <a:lnTo>
                    <a:pt x="212" y="172"/>
                  </a:lnTo>
                  <a:lnTo>
                    <a:pt x="213" y="162"/>
                  </a:lnTo>
                  <a:lnTo>
                    <a:pt x="215" y="151"/>
                  </a:lnTo>
                  <a:lnTo>
                    <a:pt x="216" y="140"/>
                  </a:lnTo>
                  <a:lnTo>
                    <a:pt x="218" y="129"/>
                  </a:lnTo>
                  <a:lnTo>
                    <a:pt x="219" y="119"/>
                  </a:lnTo>
                  <a:lnTo>
                    <a:pt x="219" y="109"/>
                  </a:lnTo>
                  <a:lnTo>
                    <a:pt x="219" y="99"/>
                  </a:lnTo>
                  <a:lnTo>
                    <a:pt x="218" y="89"/>
                  </a:lnTo>
                  <a:lnTo>
                    <a:pt x="215" y="92"/>
                  </a:lnTo>
                  <a:lnTo>
                    <a:pt x="209" y="86"/>
                  </a:lnTo>
                  <a:lnTo>
                    <a:pt x="212" y="83"/>
                  </a:lnTo>
                  <a:lnTo>
                    <a:pt x="206" y="80"/>
                  </a:lnTo>
                  <a:lnTo>
                    <a:pt x="202" y="75"/>
                  </a:lnTo>
                  <a:lnTo>
                    <a:pt x="199" y="70"/>
                  </a:lnTo>
                  <a:lnTo>
                    <a:pt x="198" y="64"/>
                  </a:lnTo>
                  <a:lnTo>
                    <a:pt x="195" y="59"/>
                  </a:lnTo>
                  <a:lnTo>
                    <a:pt x="192" y="54"/>
                  </a:lnTo>
                  <a:lnTo>
                    <a:pt x="188" y="49"/>
                  </a:lnTo>
                  <a:lnTo>
                    <a:pt x="183" y="46"/>
                  </a:lnTo>
                  <a:lnTo>
                    <a:pt x="176" y="49"/>
                  </a:lnTo>
                  <a:lnTo>
                    <a:pt x="172" y="48"/>
                  </a:lnTo>
                  <a:lnTo>
                    <a:pt x="167" y="45"/>
                  </a:lnTo>
                  <a:lnTo>
                    <a:pt x="166" y="42"/>
                  </a:lnTo>
                  <a:lnTo>
                    <a:pt x="163" y="36"/>
                  </a:lnTo>
                  <a:lnTo>
                    <a:pt x="162" y="32"/>
                  </a:lnTo>
                  <a:lnTo>
                    <a:pt x="160" y="27"/>
                  </a:lnTo>
                  <a:lnTo>
                    <a:pt x="158" y="24"/>
                  </a:lnTo>
                  <a:lnTo>
                    <a:pt x="156" y="21"/>
                  </a:lnTo>
                  <a:lnTo>
                    <a:pt x="153" y="19"/>
                  </a:lnTo>
                  <a:lnTo>
                    <a:pt x="152" y="14"/>
                  </a:lnTo>
                  <a:lnTo>
                    <a:pt x="152" y="11"/>
                  </a:lnTo>
                  <a:lnTo>
                    <a:pt x="152" y="8"/>
                  </a:lnTo>
                  <a:lnTo>
                    <a:pt x="151" y="4"/>
                  </a:lnTo>
                  <a:lnTo>
                    <a:pt x="149" y="1"/>
                  </a:lnTo>
                  <a:lnTo>
                    <a:pt x="148" y="0"/>
                  </a:lnTo>
                  <a:lnTo>
                    <a:pt x="145" y="1"/>
                  </a:lnTo>
                  <a:lnTo>
                    <a:pt x="144" y="4"/>
                  </a:lnTo>
                  <a:lnTo>
                    <a:pt x="142" y="5"/>
                  </a:lnTo>
                  <a:lnTo>
                    <a:pt x="141" y="8"/>
                  </a:lnTo>
                  <a:lnTo>
                    <a:pt x="139" y="13"/>
                  </a:lnTo>
                  <a:lnTo>
                    <a:pt x="139" y="16"/>
                  </a:lnTo>
                  <a:lnTo>
                    <a:pt x="138" y="19"/>
                  </a:lnTo>
                  <a:lnTo>
                    <a:pt x="137" y="21"/>
                  </a:lnTo>
                  <a:lnTo>
                    <a:pt x="131" y="16"/>
                  </a:lnTo>
                  <a:lnTo>
                    <a:pt x="125" y="16"/>
                  </a:lnTo>
                  <a:lnTo>
                    <a:pt x="120" y="17"/>
                  </a:lnTo>
                  <a:lnTo>
                    <a:pt x="113" y="20"/>
                  </a:lnTo>
                  <a:lnTo>
                    <a:pt x="107" y="24"/>
                  </a:lnTo>
                  <a:lnTo>
                    <a:pt x="102" y="29"/>
                  </a:lnTo>
                  <a:lnTo>
                    <a:pt x="96" y="33"/>
                  </a:lnTo>
                  <a:lnTo>
                    <a:pt x="90" y="39"/>
                  </a:lnTo>
                  <a:lnTo>
                    <a:pt x="86" y="43"/>
                  </a:lnTo>
                  <a:lnTo>
                    <a:pt x="83" y="43"/>
                  </a:lnTo>
                  <a:lnTo>
                    <a:pt x="81" y="45"/>
                  </a:lnTo>
                  <a:lnTo>
                    <a:pt x="78" y="46"/>
                  </a:lnTo>
                  <a:lnTo>
                    <a:pt x="76" y="48"/>
                  </a:lnTo>
                  <a:lnTo>
                    <a:pt x="75" y="52"/>
                  </a:lnTo>
                  <a:lnTo>
                    <a:pt x="75" y="56"/>
                  </a:lnTo>
                  <a:lnTo>
                    <a:pt x="75" y="61"/>
                  </a:lnTo>
                  <a:lnTo>
                    <a:pt x="74" y="64"/>
                  </a:lnTo>
                  <a:lnTo>
                    <a:pt x="71" y="65"/>
                  </a:lnTo>
                  <a:lnTo>
                    <a:pt x="65" y="64"/>
                  </a:lnTo>
                  <a:lnTo>
                    <a:pt x="61" y="68"/>
                  </a:lnTo>
                  <a:lnTo>
                    <a:pt x="57" y="71"/>
                  </a:lnTo>
                  <a:lnTo>
                    <a:pt x="51" y="74"/>
                  </a:lnTo>
                  <a:lnTo>
                    <a:pt x="46" y="77"/>
                  </a:lnTo>
                  <a:lnTo>
                    <a:pt x="33" y="81"/>
                  </a:lnTo>
                  <a:lnTo>
                    <a:pt x="22" y="87"/>
                  </a:lnTo>
                  <a:lnTo>
                    <a:pt x="12" y="92"/>
                  </a:lnTo>
                  <a:lnTo>
                    <a:pt x="4" y="99"/>
                  </a:lnTo>
                  <a:lnTo>
                    <a:pt x="1" y="103"/>
                  </a:lnTo>
                  <a:lnTo>
                    <a:pt x="0" y="109"/>
                  </a:lnTo>
                  <a:lnTo>
                    <a:pt x="0" y="115"/>
                  </a:lnTo>
                  <a:lnTo>
                    <a:pt x="1" y="122"/>
                  </a:lnTo>
                  <a:lnTo>
                    <a:pt x="7" y="131"/>
                  </a:lnTo>
                  <a:lnTo>
                    <a:pt x="9" y="141"/>
                  </a:lnTo>
                  <a:lnTo>
                    <a:pt x="12" y="151"/>
                  </a:lnTo>
                  <a:lnTo>
                    <a:pt x="15" y="162"/>
                  </a:lnTo>
                  <a:lnTo>
                    <a:pt x="18" y="172"/>
                  </a:lnTo>
                  <a:lnTo>
                    <a:pt x="22" y="181"/>
                  </a:lnTo>
                  <a:lnTo>
                    <a:pt x="25" y="183"/>
                  </a:lnTo>
                  <a:lnTo>
                    <a:pt x="29" y="186"/>
                  </a:lnTo>
                  <a:lnTo>
                    <a:pt x="33" y="189"/>
                  </a:lnTo>
                  <a:lnTo>
                    <a:pt x="39" y="191"/>
                  </a:lnTo>
                  <a:lnTo>
                    <a:pt x="40" y="201"/>
                  </a:lnTo>
                  <a:lnTo>
                    <a:pt x="42" y="211"/>
                  </a:lnTo>
                  <a:lnTo>
                    <a:pt x="44" y="221"/>
                  </a:lnTo>
                  <a:lnTo>
                    <a:pt x="49" y="230"/>
                  </a:lnTo>
                  <a:lnTo>
                    <a:pt x="53" y="240"/>
                  </a:lnTo>
                  <a:lnTo>
                    <a:pt x="58" y="249"/>
                  </a:lnTo>
                  <a:lnTo>
                    <a:pt x="63" y="258"/>
                  </a:lnTo>
                  <a:lnTo>
                    <a:pt x="68" y="267"/>
                  </a:lnTo>
                  <a:lnTo>
                    <a:pt x="81" y="306"/>
                  </a:lnTo>
                  <a:lnTo>
                    <a:pt x="93" y="347"/>
                  </a:lnTo>
                  <a:lnTo>
                    <a:pt x="103" y="388"/>
                  </a:lnTo>
                  <a:lnTo>
                    <a:pt x="113" y="427"/>
                  </a:lnTo>
                  <a:lnTo>
                    <a:pt x="121" y="468"/>
                  </a:lnTo>
                  <a:lnTo>
                    <a:pt x="128" y="509"/>
                  </a:lnTo>
                  <a:lnTo>
                    <a:pt x="137" y="551"/>
                  </a:lnTo>
                  <a:lnTo>
                    <a:pt x="142" y="595"/>
                  </a:lnTo>
                  <a:lnTo>
                    <a:pt x="142" y="602"/>
                  </a:lnTo>
                  <a:lnTo>
                    <a:pt x="144" y="609"/>
                  </a:lnTo>
                  <a:lnTo>
                    <a:pt x="145" y="617"/>
                  </a:lnTo>
                  <a:lnTo>
                    <a:pt x="148" y="624"/>
                  </a:lnTo>
                  <a:lnTo>
                    <a:pt x="155" y="637"/>
                  </a:lnTo>
                  <a:lnTo>
                    <a:pt x="163" y="647"/>
                  </a:lnTo>
                  <a:lnTo>
                    <a:pt x="174" y="658"/>
                  </a:lnTo>
                  <a:lnTo>
                    <a:pt x="187" y="666"/>
                  </a:lnTo>
                  <a:lnTo>
                    <a:pt x="199" y="674"/>
                  </a:lnTo>
                  <a:lnTo>
                    <a:pt x="212" y="681"/>
                  </a:lnTo>
                  <a:lnTo>
                    <a:pt x="262" y="703"/>
                  </a:lnTo>
                  <a:lnTo>
                    <a:pt x="313" y="728"/>
                  </a:lnTo>
                  <a:lnTo>
                    <a:pt x="363" y="751"/>
                  </a:lnTo>
                  <a:lnTo>
                    <a:pt x="412" y="777"/>
                  </a:lnTo>
                  <a:lnTo>
                    <a:pt x="462" y="802"/>
                  </a:lnTo>
                  <a:lnTo>
                    <a:pt x="511" y="830"/>
                  </a:lnTo>
                  <a:lnTo>
                    <a:pt x="560" y="856"/>
                  </a:lnTo>
                  <a:lnTo>
                    <a:pt x="609" y="884"/>
                  </a:lnTo>
                  <a:lnTo>
                    <a:pt x="623" y="901"/>
                  </a:lnTo>
                  <a:close/>
                </a:path>
              </a:pathLst>
            </a:custGeom>
            <a:solidFill>
              <a:srgbClr val="BFBF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44" name="Freeform 80"/>
            <p:cNvSpPr>
              <a:spLocks/>
            </p:cNvSpPr>
            <p:nvPr/>
          </p:nvSpPr>
          <p:spPr bwMode="auto">
            <a:xfrm>
              <a:off x="4388" y="2054"/>
              <a:ext cx="642" cy="649"/>
            </a:xfrm>
            <a:custGeom>
              <a:avLst/>
              <a:gdLst>
                <a:gd name="T0" fmla="*/ 216 w 1284"/>
                <a:gd name="T1" fmla="*/ 1288 h 1297"/>
                <a:gd name="T2" fmla="*/ 251 w 1284"/>
                <a:gd name="T3" fmla="*/ 1226 h 1297"/>
                <a:gd name="T4" fmla="*/ 323 w 1284"/>
                <a:gd name="T5" fmla="*/ 1040 h 1297"/>
                <a:gd name="T6" fmla="*/ 471 w 1284"/>
                <a:gd name="T7" fmla="*/ 839 h 1297"/>
                <a:gd name="T8" fmla="*/ 504 w 1284"/>
                <a:gd name="T9" fmla="*/ 827 h 1297"/>
                <a:gd name="T10" fmla="*/ 580 w 1284"/>
                <a:gd name="T11" fmla="*/ 830 h 1297"/>
                <a:gd name="T12" fmla="*/ 599 w 1284"/>
                <a:gd name="T13" fmla="*/ 759 h 1297"/>
                <a:gd name="T14" fmla="*/ 624 w 1284"/>
                <a:gd name="T15" fmla="*/ 757 h 1297"/>
                <a:gd name="T16" fmla="*/ 634 w 1284"/>
                <a:gd name="T17" fmla="*/ 769 h 1297"/>
                <a:gd name="T18" fmla="*/ 638 w 1284"/>
                <a:gd name="T19" fmla="*/ 767 h 1297"/>
                <a:gd name="T20" fmla="*/ 637 w 1284"/>
                <a:gd name="T21" fmla="*/ 746 h 1297"/>
                <a:gd name="T22" fmla="*/ 627 w 1284"/>
                <a:gd name="T23" fmla="*/ 734 h 1297"/>
                <a:gd name="T24" fmla="*/ 637 w 1284"/>
                <a:gd name="T25" fmla="*/ 712 h 1297"/>
                <a:gd name="T26" fmla="*/ 645 w 1284"/>
                <a:gd name="T27" fmla="*/ 713 h 1297"/>
                <a:gd name="T28" fmla="*/ 721 w 1284"/>
                <a:gd name="T29" fmla="*/ 588 h 1297"/>
                <a:gd name="T30" fmla="*/ 816 w 1284"/>
                <a:gd name="T31" fmla="*/ 464 h 1297"/>
                <a:gd name="T32" fmla="*/ 891 w 1284"/>
                <a:gd name="T33" fmla="*/ 390 h 1297"/>
                <a:gd name="T34" fmla="*/ 935 w 1284"/>
                <a:gd name="T35" fmla="*/ 344 h 1297"/>
                <a:gd name="T36" fmla="*/ 1021 w 1284"/>
                <a:gd name="T37" fmla="*/ 274 h 1297"/>
                <a:gd name="T38" fmla="*/ 1097 w 1284"/>
                <a:gd name="T39" fmla="*/ 236 h 1297"/>
                <a:gd name="T40" fmla="*/ 1153 w 1284"/>
                <a:gd name="T41" fmla="*/ 185 h 1297"/>
                <a:gd name="T42" fmla="*/ 1284 w 1284"/>
                <a:gd name="T43" fmla="*/ 35 h 1297"/>
                <a:gd name="T44" fmla="*/ 1281 w 1284"/>
                <a:gd name="T45" fmla="*/ 6 h 1297"/>
                <a:gd name="T46" fmla="*/ 1225 w 1284"/>
                <a:gd name="T47" fmla="*/ 3 h 1297"/>
                <a:gd name="T48" fmla="*/ 1101 w 1284"/>
                <a:gd name="T49" fmla="*/ 17 h 1297"/>
                <a:gd name="T50" fmla="*/ 1039 w 1284"/>
                <a:gd name="T51" fmla="*/ 16 h 1297"/>
                <a:gd name="T52" fmla="*/ 1018 w 1284"/>
                <a:gd name="T53" fmla="*/ 25 h 1297"/>
                <a:gd name="T54" fmla="*/ 989 w 1284"/>
                <a:gd name="T55" fmla="*/ 48 h 1297"/>
                <a:gd name="T56" fmla="*/ 942 w 1284"/>
                <a:gd name="T57" fmla="*/ 57 h 1297"/>
                <a:gd name="T58" fmla="*/ 912 w 1284"/>
                <a:gd name="T59" fmla="*/ 19 h 1297"/>
                <a:gd name="T60" fmla="*/ 870 w 1284"/>
                <a:gd name="T61" fmla="*/ 13 h 1297"/>
                <a:gd name="T62" fmla="*/ 875 w 1284"/>
                <a:gd name="T63" fmla="*/ 23 h 1297"/>
                <a:gd name="T64" fmla="*/ 881 w 1284"/>
                <a:gd name="T65" fmla="*/ 159 h 1297"/>
                <a:gd name="T66" fmla="*/ 907 w 1284"/>
                <a:gd name="T67" fmla="*/ 174 h 1297"/>
                <a:gd name="T68" fmla="*/ 951 w 1284"/>
                <a:gd name="T69" fmla="*/ 134 h 1297"/>
                <a:gd name="T70" fmla="*/ 1011 w 1284"/>
                <a:gd name="T71" fmla="*/ 123 h 1297"/>
                <a:gd name="T72" fmla="*/ 1006 w 1284"/>
                <a:gd name="T73" fmla="*/ 134 h 1297"/>
                <a:gd name="T74" fmla="*/ 971 w 1284"/>
                <a:gd name="T75" fmla="*/ 153 h 1297"/>
                <a:gd name="T76" fmla="*/ 943 w 1284"/>
                <a:gd name="T77" fmla="*/ 165 h 1297"/>
                <a:gd name="T78" fmla="*/ 922 w 1284"/>
                <a:gd name="T79" fmla="*/ 217 h 1297"/>
                <a:gd name="T80" fmla="*/ 888 w 1284"/>
                <a:gd name="T81" fmla="*/ 273 h 1297"/>
                <a:gd name="T82" fmla="*/ 854 w 1284"/>
                <a:gd name="T83" fmla="*/ 321 h 1297"/>
                <a:gd name="T84" fmla="*/ 803 w 1284"/>
                <a:gd name="T85" fmla="*/ 408 h 1297"/>
                <a:gd name="T86" fmla="*/ 753 w 1284"/>
                <a:gd name="T87" fmla="*/ 484 h 1297"/>
                <a:gd name="T88" fmla="*/ 669 w 1284"/>
                <a:gd name="T89" fmla="*/ 578 h 1297"/>
                <a:gd name="T90" fmla="*/ 650 w 1284"/>
                <a:gd name="T91" fmla="*/ 597 h 1297"/>
                <a:gd name="T92" fmla="*/ 622 w 1284"/>
                <a:gd name="T93" fmla="*/ 626 h 1297"/>
                <a:gd name="T94" fmla="*/ 573 w 1284"/>
                <a:gd name="T95" fmla="*/ 664 h 1297"/>
                <a:gd name="T96" fmla="*/ 518 w 1284"/>
                <a:gd name="T97" fmla="*/ 703 h 1297"/>
                <a:gd name="T98" fmla="*/ 489 w 1284"/>
                <a:gd name="T99" fmla="*/ 760 h 1297"/>
                <a:gd name="T100" fmla="*/ 425 w 1284"/>
                <a:gd name="T101" fmla="*/ 835 h 1297"/>
                <a:gd name="T102" fmla="*/ 314 w 1284"/>
                <a:gd name="T103" fmla="*/ 954 h 1297"/>
                <a:gd name="T104" fmla="*/ 187 w 1284"/>
                <a:gd name="T105" fmla="*/ 1083 h 1297"/>
                <a:gd name="T106" fmla="*/ 96 w 1284"/>
                <a:gd name="T107" fmla="*/ 1170 h 1297"/>
                <a:gd name="T108" fmla="*/ 26 w 1284"/>
                <a:gd name="T109" fmla="*/ 1227 h 1297"/>
                <a:gd name="T110" fmla="*/ 0 w 1284"/>
                <a:gd name="T111" fmla="*/ 1259 h 1297"/>
                <a:gd name="T112" fmla="*/ 14 w 1284"/>
                <a:gd name="T113" fmla="*/ 1277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4" h="1297">
                  <a:moveTo>
                    <a:pt x="26" y="1296"/>
                  </a:moveTo>
                  <a:lnTo>
                    <a:pt x="61" y="1297"/>
                  </a:lnTo>
                  <a:lnTo>
                    <a:pt x="98" y="1296"/>
                  </a:lnTo>
                  <a:lnTo>
                    <a:pt x="131" y="1296"/>
                  </a:lnTo>
                  <a:lnTo>
                    <a:pt x="163" y="1294"/>
                  </a:lnTo>
                  <a:lnTo>
                    <a:pt x="193" y="1291"/>
                  </a:lnTo>
                  <a:lnTo>
                    <a:pt x="216" y="1288"/>
                  </a:lnTo>
                  <a:lnTo>
                    <a:pt x="228" y="1287"/>
                  </a:lnTo>
                  <a:lnTo>
                    <a:pt x="236" y="1284"/>
                  </a:lnTo>
                  <a:lnTo>
                    <a:pt x="243" y="1282"/>
                  </a:lnTo>
                  <a:lnTo>
                    <a:pt x="249" y="1280"/>
                  </a:lnTo>
                  <a:lnTo>
                    <a:pt x="249" y="1261"/>
                  </a:lnTo>
                  <a:lnTo>
                    <a:pt x="250" y="1243"/>
                  </a:lnTo>
                  <a:lnTo>
                    <a:pt x="251" y="1226"/>
                  </a:lnTo>
                  <a:lnTo>
                    <a:pt x="254" y="1209"/>
                  </a:lnTo>
                  <a:lnTo>
                    <a:pt x="261" y="1177"/>
                  </a:lnTo>
                  <a:lnTo>
                    <a:pt x="269" y="1148"/>
                  </a:lnTo>
                  <a:lnTo>
                    <a:pt x="281" y="1119"/>
                  </a:lnTo>
                  <a:lnTo>
                    <a:pt x="293" y="1091"/>
                  </a:lnTo>
                  <a:lnTo>
                    <a:pt x="307" y="1065"/>
                  </a:lnTo>
                  <a:lnTo>
                    <a:pt x="323" y="1040"/>
                  </a:lnTo>
                  <a:lnTo>
                    <a:pt x="356" y="991"/>
                  </a:lnTo>
                  <a:lnTo>
                    <a:pt x="392" y="944"/>
                  </a:lnTo>
                  <a:lnTo>
                    <a:pt x="429" y="894"/>
                  </a:lnTo>
                  <a:lnTo>
                    <a:pt x="464" y="843"/>
                  </a:lnTo>
                  <a:lnTo>
                    <a:pt x="465" y="843"/>
                  </a:lnTo>
                  <a:lnTo>
                    <a:pt x="468" y="842"/>
                  </a:lnTo>
                  <a:lnTo>
                    <a:pt x="471" y="839"/>
                  </a:lnTo>
                  <a:lnTo>
                    <a:pt x="475" y="836"/>
                  </a:lnTo>
                  <a:lnTo>
                    <a:pt x="478" y="833"/>
                  </a:lnTo>
                  <a:lnTo>
                    <a:pt x="480" y="830"/>
                  </a:lnTo>
                  <a:lnTo>
                    <a:pt x="483" y="827"/>
                  </a:lnTo>
                  <a:lnTo>
                    <a:pt x="486" y="824"/>
                  </a:lnTo>
                  <a:lnTo>
                    <a:pt x="494" y="826"/>
                  </a:lnTo>
                  <a:lnTo>
                    <a:pt x="504" y="827"/>
                  </a:lnTo>
                  <a:lnTo>
                    <a:pt x="517" y="830"/>
                  </a:lnTo>
                  <a:lnTo>
                    <a:pt x="531" y="833"/>
                  </a:lnTo>
                  <a:lnTo>
                    <a:pt x="543" y="836"/>
                  </a:lnTo>
                  <a:lnTo>
                    <a:pt x="556" y="837"/>
                  </a:lnTo>
                  <a:lnTo>
                    <a:pt x="567" y="836"/>
                  </a:lnTo>
                  <a:lnTo>
                    <a:pt x="575" y="835"/>
                  </a:lnTo>
                  <a:lnTo>
                    <a:pt x="580" y="830"/>
                  </a:lnTo>
                  <a:lnTo>
                    <a:pt x="582" y="821"/>
                  </a:lnTo>
                  <a:lnTo>
                    <a:pt x="585" y="813"/>
                  </a:lnTo>
                  <a:lnTo>
                    <a:pt x="588" y="801"/>
                  </a:lnTo>
                  <a:lnTo>
                    <a:pt x="591" y="789"/>
                  </a:lnTo>
                  <a:lnTo>
                    <a:pt x="594" y="779"/>
                  </a:lnTo>
                  <a:lnTo>
                    <a:pt x="596" y="767"/>
                  </a:lnTo>
                  <a:lnTo>
                    <a:pt x="599" y="759"/>
                  </a:lnTo>
                  <a:lnTo>
                    <a:pt x="602" y="750"/>
                  </a:lnTo>
                  <a:lnTo>
                    <a:pt x="616" y="750"/>
                  </a:lnTo>
                  <a:lnTo>
                    <a:pt x="617" y="751"/>
                  </a:lnTo>
                  <a:lnTo>
                    <a:pt x="619" y="754"/>
                  </a:lnTo>
                  <a:lnTo>
                    <a:pt x="620" y="756"/>
                  </a:lnTo>
                  <a:lnTo>
                    <a:pt x="623" y="757"/>
                  </a:lnTo>
                  <a:lnTo>
                    <a:pt x="624" y="757"/>
                  </a:lnTo>
                  <a:lnTo>
                    <a:pt x="626" y="759"/>
                  </a:lnTo>
                  <a:lnTo>
                    <a:pt x="627" y="759"/>
                  </a:lnTo>
                  <a:lnTo>
                    <a:pt x="629" y="760"/>
                  </a:lnTo>
                  <a:lnTo>
                    <a:pt x="630" y="762"/>
                  </a:lnTo>
                  <a:lnTo>
                    <a:pt x="630" y="763"/>
                  </a:lnTo>
                  <a:lnTo>
                    <a:pt x="631" y="766"/>
                  </a:lnTo>
                  <a:lnTo>
                    <a:pt x="634" y="769"/>
                  </a:lnTo>
                  <a:lnTo>
                    <a:pt x="636" y="772"/>
                  </a:lnTo>
                  <a:lnTo>
                    <a:pt x="637" y="773"/>
                  </a:lnTo>
                  <a:lnTo>
                    <a:pt x="638" y="776"/>
                  </a:lnTo>
                  <a:lnTo>
                    <a:pt x="638" y="778"/>
                  </a:lnTo>
                  <a:lnTo>
                    <a:pt x="638" y="775"/>
                  </a:lnTo>
                  <a:lnTo>
                    <a:pt x="638" y="770"/>
                  </a:lnTo>
                  <a:lnTo>
                    <a:pt x="638" y="767"/>
                  </a:lnTo>
                  <a:lnTo>
                    <a:pt x="638" y="763"/>
                  </a:lnTo>
                  <a:lnTo>
                    <a:pt x="638" y="759"/>
                  </a:lnTo>
                  <a:lnTo>
                    <a:pt x="640" y="756"/>
                  </a:lnTo>
                  <a:lnTo>
                    <a:pt x="640" y="751"/>
                  </a:lnTo>
                  <a:lnTo>
                    <a:pt x="640" y="748"/>
                  </a:lnTo>
                  <a:lnTo>
                    <a:pt x="638" y="747"/>
                  </a:lnTo>
                  <a:lnTo>
                    <a:pt x="637" y="746"/>
                  </a:lnTo>
                  <a:lnTo>
                    <a:pt x="636" y="744"/>
                  </a:lnTo>
                  <a:lnTo>
                    <a:pt x="634" y="743"/>
                  </a:lnTo>
                  <a:lnTo>
                    <a:pt x="633" y="741"/>
                  </a:lnTo>
                  <a:lnTo>
                    <a:pt x="631" y="740"/>
                  </a:lnTo>
                  <a:lnTo>
                    <a:pt x="630" y="738"/>
                  </a:lnTo>
                  <a:lnTo>
                    <a:pt x="629" y="737"/>
                  </a:lnTo>
                  <a:lnTo>
                    <a:pt x="627" y="734"/>
                  </a:lnTo>
                  <a:lnTo>
                    <a:pt x="626" y="729"/>
                  </a:lnTo>
                  <a:lnTo>
                    <a:pt x="626" y="727"/>
                  </a:lnTo>
                  <a:lnTo>
                    <a:pt x="627" y="724"/>
                  </a:lnTo>
                  <a:lnTo>
                    <a:pt x="629" y="719"/>
                  </a:lnTo>
                  <a:lnTo>
                    <a:pt x="631" y="716"/>
                  </a:lnTo>
                  <a:lnTo>
                    <a:pt x="634" y="715"/>
                  </a:lnTo>
                  <a:lnTo>
                    <a:pt x="637" y="712"/>
                  </a:lnTo>
                  <a:lnTo>
                    <a:pt x="638" y="712"/>
                  </a:lnTo>
                  <a:lnTo>
                    <a:pt x="640" y="712"/>
                  </a:lnTo>
                  <a:lnTo>
                    <a:pt x="641" y="712"/>
                  </a:lnTo>
                  <a:lnTo>
                    <a:pt x="643" y="712"/>
                  </a:lnTo>
                  <a:lnTo>
                    <a:pt x="644" y="712"/>
                  </a:lnTo>
                  <a:lnTo>
                    <a:pt x="644" y="712"/>
                  </a:lnTo>
                  <a:lnTo>
                    <a:pt x="645" y="713"/>
                  </a:lnTo>
                  <a:lnTo>
                    <a:pt x="647" y="713"/>
                  </a:lnTo>
                  <a:lnTo>
                    <a:pt x="652" y="694"/>
                  </a:lnTo>
                  <a:lnTo>
                    <a:pt x="661" y="678"/>
                  </a:lnTo>
                  <a:lnTo>
                    <a:pt x="669" y="662"/>
                  </a:lnTo>
                  <a:lnTo>
                    <a:pt x="677" y="646"/>
                  </a:lnTo>
                  <a:lnTo>
                    <a:pt x="698" y="617"/>
                  </a:lnTo>
                  <a:lnTo>
                    <a:pt x="721" y="588"/>
                  </a:lnTo>
                  <a:lnTo>
                    <a:pt x="745" y="560"/>
                  </a:lnTo>
                  <a:lnTo>
                    <a:pt x="768" y="531"/>
                  </a:lnTo>
                  <a:lnTo>
                    <a:pt x="779" y="515"/>
                  </a:lnTo>
                  <a:lnTo>
                    <a:pt x="789" y="499"/>
                  </a:lnTo>
                  <a:lnTo>
                    <a:pt x="799" y="483"/>
                  </a:lnTo>
                  <a:lnTo>
                    <a:pt x="809" y="464"/>
                  </a:lnTo>
                  <a:lnTo>
                    <a:pt x="816" y="464"/>
                  </a:lnTo>
                  <a:lnTo>
                    <a:pt x="821" y="461"/>
                  </a:lnTo>
                  <a:lnTo>
                    <a:pt x="828" y="457"/>
                  </a:lnTo>
                  <a:lnTo>
                    <a:pt x="835" y="451"/>
                  </a:lnTo>
                  <a:lnTo>
                    <a:pt x="848" y="436"/>
                  </a:lnTo>
                  <a:lnTo>
                    <a:pt x="862" y="420"/>
                  </a:lnTo>
                  <a:lnTo>
                    <a:pt x="876" y="404"/>
                  </a:lnTo>
                  <a:lnTo>
                    <a:pt x="891" y="390"/>
                  </a:lnTo>
                  <a:lnTo>
                    <a:pt x="900" y="384"/>
                  </a:lnTo>
                  <a:lnTo>
                    <a:pt x="907" y="379"/>
                  </a:lnTo>
                  <a:lnTo>
                    <a:pt x="916" y="376"/>
                  </a:lnTo>
                  <a:lnTo>
                    <a:pt x="925" y="376"/>
                  </a:lnTo>
                  <a:lnTo>
                    <a:pt x="926" y="365"/>
                  </a:lnTo>
                  <a:lnTo>
                    <a:pt x="929" y="354"/>
                  </a:lnTo>
                  <a:lnTo>
                    <a:pt x="935" y="344"/>
                  </a:lnTo>
                  <a:lnTo>
                    <a:pt x="942" y="336"/>
                  </a:lnTo>
                  <a:lnTo>
                    <a:pt x="949" y="325"/>
                  </a:lnTo>
                  <a:lnTo>
                    <a:pt x="958" y="318"/>
                  </a:lnTo>
                  <a:lnTo>
                    <a:pt x="968" y="309"/>
                  </a:lnTo>
                  <a:lnTo>
                    <a:pt x="978" y="302"/>
                  </a:lnTo>
                  <a:lnTo>
                    <a:pt x="1000" y="287"/>
                  </a:lnTo>
                  <a:lnTo>
                    <a:pt x="1021" y="274"/>
                  </a:lnTo>
                  <a:lnTo>
                    <a:pt x="1041" y="261"/>
                  </a:lnTo>
                  <a:lnTo>
                    <a:pt x="1055" y="249"/>
                  </a:lnTo>
                  <a:lnTo>
                    <a:pt x="1063" y="248"/>
                  </a:lnTo>
                  <a:lnTo>
                    <a:pt x="1072" y="247"/>
                  </a:lnTo>
                  <a:lnTo>
                    <a:pt x="1080" y="244"/>
                  </a:lnTo>
                  <a:lnTo>
                    <a:pt x="1088" y="241"/>
                  </a:lnTo>
                  <a:lnTo>
                    <a:pt x="1097" y="236"/>
                  </a:lnTo>
                  <a:lnTo>
                    <a:pt x="1105" y="233"/>
                  </a:lnTo>
                  <a:lnTo>
                    <a:pt x="1113" y="232"/>
                  </a:lnTo>
                  <a:lnTo>
                    <a:pt x="1122" y="230"/>
                  </a:lnTo>
                  <a:lnTo>
                    <a:pt x="1129" y="219"/>
                  </a:lnTo>
                  <a:lnTo>
                    <a:pt x="1136" y="209"/>
                  </a:lnTo>
                  <a:lnTo>
                    <a:pt x="1143" y="197"/>
                  </a:lnTo>
                  <a:lnTo>
                    <a:pt x="1153" y="185"/>
                  </a:lnTo>
                  <a:lnTo>
                    <a:pt x="1172" y="162"/>
                  </a:lnTo>
                  <a:lnTo>
                    <a:pt x="1194" y="139"/>
                  </a:lnTo>
                  <a:lnTo>
                    <a:pt x="1217" y="115"/>
                  </a:lnTo>
                  <a:lnTo>
                    <a:pt x="1241" y="90"/>
                  </a:lnTo>
                  <a:lnTo>
                    <a:pt x="1263" y="66"/>
                  </a:lnTo>
                  <a:lnTo>
                    <a:pt x="1284" y="39"/>
                  </a:lnTo>
                  <a:lnTo>
                    <a:pt x="1284" y="35"/>
                  </a:lnTo>
                  <a:lnTo>
                    <a:pt x="1284" y="31"/>
                  </a:lnTo>
                  <a:lnTo>
                    <a:pt x="1283" y="26"/>
                  </a:lnTo>
                  <a:lnTo>
                    <a:pt x="1283" y="22"/>
                  </a:lnTo>
                  <a:lnTo>
                    <a:pt x="1283" y="17"/>
                  </a:lnTo>
                  <a:lnTo>
                    <a:pt x="1283" y="15"/>
                  </a:lnTo>
                  <a:lnTo>
                    <a:pt x="1281" y="10"/>
                  </a:lnTo>
                  <a:lnTo>
                    <a:pt x="1281" y="6"/>
                  </a:lnTo>
                  <a:lnTo>
                    <a:pt x="1274" y="1"/>
                  </a:lnTo>
                  <a:lnTo>
                    <a:pt x="1267" y="0"/>
                  </a:lnTo>
                  <a:lnTo>
                    <a:pt x="1259" y="0"/>
                  </a:lnTo>
                  <a:lnTo>
                    <a:pt x="1252" y="1"/>
                  </a:lnTo>
                  <a:lnTo>
                    <a:pt x="1242" y="1"/>
                  </a:lnTo>
                  <a:lnTo>
                    <a:pt x="1234" y="3"/>
                  </a:lnTo>
                  <a:lnTo>
                    <a:pt x="1225" y="3"/>
                  </a:lnTo>
                  <a:lnTo>
                    <a:pt x="1217" y="3"/>
                  </a:lnTo>
                  <a:lnTo>
                    <a:pt x="1197" y="9"/>
                  </a:lnTo>
                  <a:lnTo>
                    <a:pt x="1179" y="12"/>
                  </a:lnTo>
                  <a:lnTo>
                    <a:pt x="1160" y="15"/>
                  </a:lnTo>
                  <a:lnTo>
                    <a:pt x="1140" y="16"/>
                  </a:lnTo>
                  <a:lnTo>
                    <a:pt x="1120" y="16"/>
                  </a:lnTo>
                  <a:lnTo>
                    <a:pt x="1101" y="17"/>
                  </a:lnTo>
                  <a:lnTo>
                    <a:pt x="1081" y="19"/>
                  </a:lnTo>
                  <a:lnTo>
                    <a:pt x="1062" y="22"/>
                  </a:lnTo>
                  <a:lnTo>
                    <a:pt x="1059" y="17"/>
                  </a:lnTo>
                  <a:lnTo>
                    <a:pt x="1055" y="15"/>
                  </a:lnTo>
                  <a:lnTo>
                    <a:pt x="1051" y="13"/>
                  </a:lnTo>
                  <a:lnTo>
                    <a:pt x="1045" y="15"/>
                  </a:lnTo>
                  <a:lnTo>
                    <a:pt x="1039" y="16"/>
                  </a:lnTo>
                  <a:lnTo>
                    <a:pt x="1035" y="17"/>
                  </a:lnTo>
                  <a:lnTo>
                    <a:pt x="1031" y="19"/>
                  </a:lnTo>
                  <a:lnTo>
                    <a:pt x="1028" y="19"/>
                  </a:lnTo>
                  <a:lnTo>
                    <a:pt x="1024" y="19"/>
                  </a:lnTo>
                  <a:lnTo>
                    <a:pt x="1023" y="20"/>
                  </a:lnTo>
                  <a:lnTo>
                    <a:pt x="1020" y="22"/>
                  </a:lnTo>
                  <a:lnTo>
                    <a:pt x="1018" y="25"/>
                  </a:lnTo>
                  <a:lnTo>
                    <a:pt x="1017" y="28"/>
                  </a:lnTo>
                  <a:lnTo>
                    <a:pt x="1016" y="31"/>
                  </a:lnTo>
                  <a:lnTo>
                    <a:pt x="1013" y="34"/>
                  </a:lnTo>
                  <a:lnTo>
                    <a:pt x="1011" y="36"/>
                  </a:lnTo>
                  <a:lnTo>
                    <a:pt x="1003" y="38"/>
                  </a:lnTo>
                  <a:lnTo>
                    <a:pt x="996" y="42"/>
                  </a:lnTo>
                  <a:lnTo>
                    <a:pt x="989" y="48"/>
                  </a:lnTo>
                  <a:lnTo>
                    <a:pt x="983" y="54"/>
                  </a:lnTo>
                  <a:lnTo>
                    <a:pt x="978" y="58"/>
                  </a:lnTo>
                  <a:lnTo>
                    <a:pt x="971" y="64"/>
                  </a:lnTo>
                  <a:lnTo>
                    <a:pt x="963" y="66"/>
                  </a:lnTo>
                  <a:lnTo>
                    <a:pt x="953" y="66"/>
                  </a:lnTo>
                  <a:lnTo>
                    <a:pt x="946" y="63"/>
                  </a:lnTo>
                  <a:lnTo>
                    <a:pt x="942" y="57"/>
                  </a:lnTo>
                  <a:lnTo>
                    <a:pt x="937" y="51"/>
                  </a:lnTo>
                  <a:lnTo>
                    <a:pt x="933" y="45"/>
                  </a:lnTo>
                  <a:lnTo>
                    <a:pt x="930" y="38"/>
                  </a:lnTo>
                  <a:lnTo>
                    <a:pt x="928" y="31"/>
                  </a:lnTo>
                  <a:lnTo>
                    <a:pt x="923" y="25"/>
                  </a:lnTo>
                  <a:lnTo>
                    <a:pt x="918" y="19"/>
                  </a:lnTo>
                  <a:lnTo>
                    <a:pt x="912" y="19"/>
                  </a:lnTo>
                  <a:lnTo>
                    <a:pt x="907" y="17"/>
                  </a:lnTo>
                  <a:lnTo>
                    <a:pt x="901" y="16"/>
                  </a:lnTo>
                  <a:lnTo>
                    <a:pt x="895" y="13"/>
                  </a:lnTo>
                  <a:lnTo>
                    <a:pt x="888" y="12"/>
                  </a:lnTo>
                  <a:lnTo>
                    <a:pt x="883" y="10"/>
                  </a:lnTo>
                  <a:lnTo>
                    <a:pt x="877" y="12"/>
                  </a:lnTo>
                  <a:lnTo>
                    <a:pt x="870" y="13"/>
                  </a:lnTo>
                  <a:lnTo>
                    <a:pt x="870" y="15"/>
                  </a:lnTo>
                  <a:lnTo>
                    <a:pt x="870" y="17"/>
                  </a:lnTo>
                  <a:lnTo>
                    <a:pt x="870" y="19"/>
                  </a:lnTo>
                  <a:lnTo>
                    <a:pt x="872" y="19"/>
                  </a:lnTo>
                  <a:lnTo>
                    <a:pt x="873" y="20"/>
                  </a:lnTo>
                  <a:lnTo>
                    <a:pt x="875" y="22"/>
                  </a:lnTo>
                  <a:lnTo>
                    <a:pt x="875" y="23"/>
                  </a:lnTo>
                  <a:lnTo>
                    <a:pt x="876" y="25"/>
                  </a:lnTo>
                  <a:lnTo>
                    <a:pt x="876" y="47"/>
                  </a:lnTo>
                  <a:lnTo>
                    <a:pt x="875" y="70"/>
                  </a:lnTo>
                  <a:lnTo>
                    <a:pt x="875" y="92"/>
                  </a:lnTo>
                  <a:lnTo>
                    <a:pt x="876" y="115"/>
                  </a:lnTo>
                  <a:lnTo>
                    <a:pt x="877" y="137"/>
                  </a:lnTo>
                  <a:lnTo>
                    <a:pt x="881" y="159"/>
                  </a:lnTo>
                  <a:lnTo>
                    <a:pt x="884" y="171"/>
                  </a:lnTo>
                  <a:lnTo>
                    <a:pt x="888" y="181"/>
                  </a:lnTo>
                  <a:lnTo>
                    <a:pt x="893" y="191"/>
                  </a:lnTo>
                  <a:lnTo>
                    <a:pt x="897" y="200"/>
                  </a:lnTo>
                  <a:lnTo>
                    <a:pt x="901" y="191"/>
                  </a:lnTo>
                  <a:lnTo>
                    <a:pt x="904" y="182"/>
                  </a:lnTo>
                  <a:lnTo>
                    <a:pt x="907" y="174"/>
                  </a:lnTo>
                  <a:lnTo>
                    <a:pt x="909" y="165"/>
                  </a:lnTo>
                  <a:lnTo>
                    <a:pt x="912" y="158"/>
                  </a:lnTo>
                  <a:lnTo>
                    <a:pt x="918" y="149"/>
                  </a:lnTo>
                  <a:lnTo>
                    <a:pt x="923" y="143"/>
                  </a:lnTo>
                  <a:lnTo>
                    <a:pt x="932" y="139"/>
                  </a:lnTo>
                  <a:lnTo>
                    <a:pt x="942" y="137"/>
                  </a:lnTo>
                  <a:lnTo>
                    <a:pt x="951" y="134"/>
                  </a:lnTo>
                  <a:lnTo>
                    <a:pt x="961" y="133"/>
                  </a:lnTo>
                  <a:lnTo>
                    <a:pt x="970" y="128"/>
                  </a:lnTo>
                  <a:lnTo>
                    <a:pt x="979" y="125"/>
                  </a:lnTo>
                  <a:lnTo>
                    <a:pt x="988" y="123"/>
                  </a:lnTo>
                  <a:lnTo>
                    <a:pt x="997" y="120"/>
                  </a:lnTo>
                  <a:lnTo>
                    <a:pt x="1006" y="117"/>
                  </a:lnTo>
                  <a:lnTo>
                    <a:pt x="1011" y="123"/>
                  </a:lnTo>
                  <a:lnTo>
                    <a:pt x="1013" y="124"/>
                  </a:lnTo>
                  <a:lnTo>
                    <a:pt x="1011" y="127"/>
                  </a:lnTo>
                  <a:lnTo>
                    <a:pt x="1011" y="128"/>
                  </a:lnTo>
                  <a:lnTo>
                    <a:pt x="1010" y="130"/>
                  </a:lnTo>
                  <a:lnTo>
                    <a:pt x="1009" y="131"/>
                  </a:lnTo>
                  <a:lnTo>
                    <a:pt x="1007" y="133"/>
                  </a:lnTo>
                  <a:lnTo>
                    <a:pt x="1006" y="134"/>
                  </a:lnTo>
                  <a:lnTo>
                    <a:pt x="1004" y="136"/>
                  </a:lnTo>
                  <a:lnTo>
                    <a:pt x="999" y="139"/>
                  </a:lnTo>
                  <a:lnTo>
                    <a:pt x="993" y="141"/>
                  </a:lnTo>
                  <a:lnTo>
                    <a:pt x="988" y="144"/>
                  </a:lnTo>
                  <a:lnTo>
                    <a:pt x="982" y="146"/>
                  </a:lnTo>
                  <a:lnTo>
                    <a:pt x="977" y="149"/>
                  </a:lnTo>
                  <a:lnTo>
                    <a:pt x="971" y="153"/>
                  </a:lnTo>
                  <a:lnTo>
                    <a:pt x="965" y="156"/>
                  </a:lnTo>
                  <a:lnTo>
                    <a:pt x="961" y="162"/>
                  </a:lnTo>
                  <a:lnTo>
                    <a:pt x="958" y="163"/>
                  </a:lnTo>
                  <a:lnTo>
                    <a:pt x="954" y="163"/>
                  </a:lnTo>
                  <a:lnTo>
                    <a:pt x="951" y="163"/>
                  </a:lnTo>
                  <a:lnTo>
                    <a:pt x="947" y="163"/>
                  </a:lnTo>
                  <a:lnTo>
                    <a:pt x="943" y="165"/>
                  </a:lnTo>
                  <a:lnTo>
                    <a:pt x="940" y="165"/>
                  </a:lnTo>
                  <a:lnTo>
                    <a:pt x="937" y="168"/>
                  </a:lnTo>
                  <a:lnTo>
                    <a:pt x="935" y="172"/>
                  </a:lnTo>
                  <a:lnTo>
                    <a:pt x="935" y="185"/>
                  </a:lnTo>
                  <a:lnTo>
                    <a:pt x="932" y="195"/>
                  </a:lnTo>
                  <a:lnTo>
                    <a:pt x="928" y="207"/>
                  </a:lnTo>
                  <a:lnTo>
                    <a:pt x="922" y="217"/>
                  </a:lnTo>
                  <a:lnTo>
                    <a:pt x="915" y="228"/>
                  </a:lnTo>
                  <a:lnTo>
                    <a:pt x="909" y="238"/>
                  </a:lnTo>
                  <a:lnTo>
                    <a:pt x="904" y="248"/>
                  </a:lnTo>
                  <a:lnTo>
                    <a:pt x="900" y="258"/>
                  </a:lnTo>
                  <a:lnTo>
                    <a:pt x="897" y="264"/>
                  </a:lnTo>
                  <a:lnTo>
                    <a:pt x="893" y="268"/>
                  </a:lnTo>
                  <a:lnTo>
                    <a:pt x="888" y="273"/>
                  </a:lnTo>
                  <a:lnTo>
                    <a:pt x="884" y="277"/>
                  </a:lnTo>
                  <a:lnTo>
                    <a:pt x="881" y="282"/>
                  </a:lnTo>
                  <a:lnTo>
                    <a:pt x="877" y="286"/>
                  </a:lnTo>
                  <a:lnTo>
                    <a:pt x="876" y="292"/>
                  </a:lnTo>
                  <a:lnTo>
                    <a:pt x="873" y="298"/>
                  </a:lnTo>
                  <a:lnTo>
                    <a:pt x="863" y="309"/>
                  </a:lnTo>
                  <a:lnTo>
                    <a:pt x="854" y="321"/>
                  </a:lnTo>
                  <a:lnTo>
                    <a:pt x="845" y="333"/>
                  </a:lnTo>
                  <a:lnTo>
                    <a:pt x="838" y="346"/>
                  </a:lnTo>
                  <a:lnTo>
                    <a:pt x="831" y="359"/>
                  </a:lnTo>
                  <a:lnTo>
                    <a:pt x="824" y="372"/>
                  </a:lnTo>
                  <a:lnTo>
                    <a:pt x="819" y="387"/>
                  </a:lnTo>
                  <a:lnTo>
                    <a:pt x="812" y="400"/>
                  </a:lnTo>
                  <a:lnTo>
                    <a:pt x="803" y="408"/>
                  </a:lnTo>
                  <a:lnTo>
                    <a:pt x="795" y="419"/>
                  </a:lnTo>
                  <a:lnTo>
                    <a:pt x="788" y="429"/>
                  </a:lnTo>
                  <a:lnTo>
                    <a:pt x="781" y="441"/>
                  </a:lnTo>
                  <a:lnTo>
                    <a:pt x="775" y="452"/>
                  </a:lnTo>
                  <a:lnTo>
                    <a:pt x="768" y="462"/>
                  </a:lnTo>
                  <a:lnTo>
                    <a:pt x="761" y="474"/>
                  </a:lnTo>
                  <a:lnTo>
                    <a:pt x="753" y="484"/>
                  </a:lnTo>
                  <a:lnTo>
                    <a:pt x="743" y="499"/>
                  </a:lnTo>
                  <a:lnTo>
                    <a:pt x="732" y="512"/>
                  </a:lnTo>
                  <a:lnTo>
                    <a:pt x="721" y="525"/>
                  </a:lnTo>
                  <a:lnTo>
                    <a:pt x="707" y="538"/>
                  </a:lnTo>
                  <a:lnTo>
                    <a:pt x="694" y="551"/>
                  </a:lnTo>
                  <a:lnTo>
                    <a:pt x="682" y="565"/>
                  </a:lnTo>
                  <a:lnTo>
                    <a:pt x="669" y="578"/>
                  </a:lnTo>
                  <a:lnTo>
                    <a:pt x="658" y="592"/>
                  </a:lnTo>
                  <a:lnTo>
                    <a:pt x="657" y="592"/>
                  </a:lnTo>
                  <a:lnTo>
                    <a:pt x="655" y="594"/>
                  </a:lnTo>
                  <a:lnTo>
                    <a:pt x="652" y="594"/>
                  </a:lnTo>
                  <a:lnTo>
                    <a:pt x="651" y="594"/>
                  </a:lnTo>
                  <a:lnTo>
                    <a:pt x="650" y="595"/>
                  </a:lnTo>
                  <a:lnTo>
                    <a:pt x="650" y="597"/>
                  </a:lnTo>
                  <a:lnTo>
                    <a:pt x="650" y="598"/>
                  </a:lnTo>
                  <a:lnTo>
                    <a:pt x="650" y="601"/>
                  </a:lnTo>
                  <a:lnTo>
                    <a:pt x="644" y="603"/>
                  </a:lnTo>
                  <a:lnTo>
                    <a:pt x="638" y="607"/>
                  </a:lnTo>
                  <a:lnTo>
                    <a:pt x="634" y="610"/>
                  </a:lnTo>
                  <a:lnTo>
                    <a:pt x="630" y="614"/>
                  </a:lnTo>
                  <a:lnTo>
                    <a:pt x="622" y="626"/>
                  </a:lnTo>
                  <a:lnTo>
                    <a:pt x="613" y="636"/>
                  </a:lnTo>
                  <a:lnTo>
                    <a:pt x="605" y="646"/>
                  </a:lnTo>
                  <a:lnTo>
                    <a:pt x="596" y="655"/>
                  </a:lnTo>
                  <a:lnTo>
                    <a:pt x="591" y="659"/>
                  </a:lnTo>
                  <a:lnTo>
                    <a:pt x="585" y="662"/>
                  </a:lnTo>
                  <a:lnTo>
                    <a:pt x="580" y="664"/>
                  </a:lnTo>
                  <a:lnTo>
                    <a:pt x="573" y="664"/>
                  </a:lnTo>
                  <a:lnTo>
                    <a:pt x="566" y="665"/>
                  </a:lnTo>
                  <a:lnTo>
                    <a:pt x="559" y="668"/>
                  </a:lnTo>
                  <a:lnTo>
                    <a:pt x="553" y="670"/>
                  </a:lnTo>
                  <a:lnTo>
                    <a:pt x="548" y="674"/>
                  </a:lnTo>
                  <a:lnTo>
                    <a:pt x="536" y="683"/>
                  </a:lnTo>
                  <a:lnTo>
                    <a:pt x="527" y="693"/>
                  </a:lnTo>
                  <a:lnTo>
                    <a:pt x="518" y="703"/>
                  </a:lnTo>
                  <a:lnTo>
                    <a:pt x="510" y="715"/>
                  </a:lnTo>
                  <a:lnTo>
                    <a:pt x="503" y="727"/>
                  </a:lnTo>
                  <a:lnTo>
                    <a:pt x="494" y="737"/>
                  </a:lnTo>
                  <a:lnTo>
                    <a:pt x="494" y="743"/>
                  </a:lnTo>
                  <a:lnTo>
                    <a:pt x="493" y="750"/>
                  </a:lnTo>
                  <a:lnTo>
                    <a:pt x="492" y="756"/>
                  </a:lnTo>
                  <a:lnTo>
                    <a:pt x="489" y="760"/>
                  </a:lnTo>
                  <a:lnTo>
                    <a:pt x="482" y="772"/>
                  </a:lnTo>
                  <a:lnTo>
                    <a:pt x="473" y="782"/>
                  </a:lnTo>
                  <a:lnTo>
                    <a:pt x="464" y="791"/>
                  </a:lnTo>
                  <a:lnTo>
                    <a:pt x="455" y="801"/>
                  </a:lnTo>
                  <a:lnTo>
                    <a:pt x="447" y="810"/>
                  </a:lnTo>
                  <a:lnTo>
                    <a:pt x="439" y="817"/>
                  </a:lnTo>
                  <a:lnTo>
                    <a:pt x="425" y="835"/>
                  </a:lnTo>
                  <a:lnTo>
                    <a:pt x="408" y="852"/>
                  </a:lnTo>
                  <a:lnTo>
                    <a:pt x="392" y="870"/>
                  </a:lnTo>
                  <a:lnTo>
                    <a:pt x="377" y="887"/>
                  </a:lnTo>
                  <a:lnTo>
                    <a:pt x="362" y="905"/>
                  </a:lnTo>
                  <a:lnTo>
                    <a:pt x="345" y="921"/>
                  </a:lnTo>
                  <a:lnTo>
                    <a:pt x="330" y="938"/>
                  </a:lnTo>
                  <a:lnTo>
                    <a:pt x="314" y="954"/>
                  </a:lnTo>
                  <a:lnTo>
                    <a:pt x="297" y="972"/>
                  </a:lnTo>
                  <a:lnTo>
                    <a:pt x="281" y="989"/>
                  </a:lnTo>
                  <a:lnTo>
                    <a:pt x="262" y="1008"/>
                  </a:lnTo>
                  <a:lnTo>
                    <a:pt x="243" y="1026"/>
                  </a:lnTo>
                  <a:lnTo>
                    <a:pt x="225" y="1045"/>
                  </a:lnTo>
                  <a:lnTo>
                    <a:pt x="205" y="1064"/>
                  </a:lnTo>
                  <a:lnTo>
                    <a:pt x="187" y="1083"/>
                  </a:lnTo>
                  <a:lnTo>
                    <a:pt x="170" y="1102"/>
                  </a:lnTo>
                  <a:lnTo>
                    <a:pt x="158" y="1112"/>
                  </a:lnTo>
                  <a:lnTo>
                    <a:pt x="145" y="1123"/>
                  </a:lnTo>
                  <a:lnTo>
                    <a:pt x="134" y="1137"/>
                  </a:lnTo>
                  <a:lnTo>
                    <a:pt x="121" y="1148"/>
                  </a:lnTo>
                  <a:lnTo>
                    <a:pt x="109" y="1160"/>
                  </a:lnTo>
                  <a:lnTo>
                    <a:pt x="96" y="1170"/>
                  </a:lnTo>
                  <a:lnTo>
                    <a:pt x="84" y="1179"/>
                  </a:lnTo>
                  <a:lnTo>
                    <a:pt x="70" y="1188"/>
                  </a:lnTo>
                  <a:lnTo>
                    <a:pt x="63" y="1198"/>
                  </a:lnTo>
                  <a:lnTo>
                    <a:pt x="54" y="1207"/>
                  </a:lnTo>
                  <a:lnTo>
                    <a:pt x="46" y="1215"/>
                  </a:lnTo>
                  <a:lnTo>
                    <a:pt x="36" y="1221"/>
                  </a:lnTo>
                  <a:lnTo>
                    <a:pt x="26" y="1227"/>
                  </a:lnTo>
                  <a:lnTo>
                    <a:pt x="17" y="1234"/>
                  </a:lnTo>
                  <a:lnTo>
                    <a:pt x="7" y="1242"/>
                  </a:lnTo>
                  <a:lnTo>
                    <a:pt x="0" y="1252"/>
                  </a:lnTo>
                  <a:lnTo>
                    <a:pt x="0" y="1253"/>
                  </a:lnTo>
                  <a:lnTo>
                    <a:pt x="0" y="1255"/>
                  </a:lnTo>
                  <a:lnTo>
                    <a:pt x="0" y="1258"/>
                  </a:lnTo>
                  <a:lnTo>
                    <a:pt x="0" y="1259"/>
                  </a:lnTo>
                  <a:lnTo>
                    <a:pt x="1" y="1261"/>
                  </a:lnTo>
                  <a:lnTo>
                    <a:pt x="3" y="1262"/>
                  </a:lnTo>
                  <a:lnTo>
                    <a:pt x="4" y="1263"/>
                  </a:lnTo>
                  <a:lnTo>
                    <a:pt x="5" y="1265"/>
                  </a:lnTo>
                  <a:lnTo>
                    <a:pt x="8" y="1269"/>
                  </a:lnTo>
                  <a:lnTo>
                    <a:pt x="11" y="1274"/>
                  </a:lnTo>
                  <a:lnTo>
                    <a:pt x="14" y="1277"/>
                  </a:lnTo>
                  <a:lnTo>
                    <a:pt x="15" y="1281"/>
                  </a:lnTo>
                  <a:lnTo>
                    <a:pt x="18" y="1284"/>
                  </a:lnTo>
                  <a:lnTo>
                    <a:pt x="21" y="1288"/>
                  </a:lnTo>
                  <a:lnTo>
                    <a:pt x="24" y="1293"/>
                  </a:lnTo>
                  <a:lnTo>
                    <a:pt x="26" y="1296"/>
                  </a:lnTo>
                  <a:close/>
                </a:path>
              </a:pathLst>
            </a:custGeom>
            <a:solidFill>
              <a:srgbClr val="BFBF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45" name="Freeform 81"/>
            <p:cNvSpPr>
              <a:spLocks noEditPoints="1"/>
            </p:cNvSpPr>
            <p:nvPr/>
          </p:nvSpPr>
          <p:spPr bwMode="auto">
            <a:xfrm>
              <a:off x="4281" y="1638"/>
              <a:ext cx="263" cy="82"/>
            </a:xfrm>
            <a:custGeom>
              <a:avLst/>
              <a:gdLst>
                <a:gd name="T0" fmla="*/ 10 w 525"/>
                <a:gd name="T1" fmla="*/ 40 h 164"/>
                <a:gd name="T2" fmla="*/ 25 w 525"/>
                <a:gd name="T3" fmla="*/ 59 h 164"/>
                <a:gd name="T4" fmla="*/ 31 w 525"/>
                <a:gd name="T5" fmla="*/ 59 h 164"/>
                <a:gd name="T6" fmla="*/ 35 w 525"/>
                <a:gd name="T7" fmla="*/ 46 h 164"/>
                <a:gd name="T8" fmla="*/ 39 w 525"/>
                <a:gd name="T9" fmla="*/ 34 h 164"/>
                <a:gd name="T10" fmla="*/ 42 w 525"/>
                <a:gd name="T11" fmla="*/ 32 h 164"/>
                <a:gd name="T12" fmla="*/ 45 w 525"/>
                <a:gd name="T13" fmla="*/ 31 h 164"/>
                <a:gd name="T14" fmla="*/ 43 w 525"/>
                <a:gd name="T15" fmla="*/ 29 h 164"/>
                <a:gd name="T16" fmla="*/ 38 w 525"/>
                <a:gd name="T17" fmla="*/ 28 h 164"/>
                <a:gd name="T18" fmla="*/ 17 w 525"/>
                <a:gd name="T19" fmla="*/ 27 h 164"/>
                <a:gd name="T20" fmla="*/ 71 w 525"/>
                <a:gd name="T21" fmla="*/ 25 h 164"/>
                <a:gd name="T22" fmla="*/ 136 w 525"/>
                <a:gd name="T23" fmla="*/ 21 h 164"/>
                <a:gd name="T24" fmla="*/ 196 w 525"/>
                <a:gd name="T25" fmla="*/ 32 h 164"/>
                <a:gd name="T26" fmla="*/ 211 w 525"/>
                <a:gd name="T27" fmla="*/ 51 h 164"/>
                <a:gd name="T28" fmla="*/ 225 w 525"/>
                <a:gd name="T29" fmla="*/ 72 h 164"/>
                <a:gd name="T30" fmla="*/ 282 w 525"/>
                <a:gd name="T31" fmla="*/ 97 h 164"/>
                <a:gd name="T32" fmla="*/ 316 w 525"/>
                <a:gd name="T33" fmla="*/ 127 h 164"/>
                <a:gd name="T34" fmla="*/ 347 w 525"/>
                <a:gd name="T35" fmla="*/ 145 h 164"/>
                <a:gd name="T36" fmla="*/ 377 w 525"/>
                <a:gd name="T37" fmla="*/ 151 h 164"/>
                <a:gd name="T38" fmla="*/ 397 w 525"/>
                <a:gd name="T39" fmla="*/ 161 h 164"/>
                <a:gd name="T40" fmla="*/ 400 w 525"/>
                <a:gd name="T41" fmla="*/ 149 h 164"/>
                <a:gd name="T42" fmla="*/ 407 w 525"/>
                <a:gd name="T43" fmla="*/ 140 h 164"/>
                <a:gd name="T44" fmla="*/ 407 w 525"/>
                <a:gd name="T45" fmla="*/ 126 h 164"/>
                <a:gd name="T46" fmla="*/ 388 w 525"/>
                <a:gd name="T47" fmla="*/ 113 h 164"/>
                <a:gd name="T48" fmla="*/ 351 w 525"/>
                <a:gd name="T49" fmla="*/ 89 h 164"/>
                <a:gd name="T50" fmla="*/ 331 w 525"/>
                <a:gd name="T51" fmla="*/ 86 h 164"/>
                <a:gd name="T52" fmla="*/ 278 w 525"/>
                <a:gd name="T53" fmla="*/ 83 h 164"/>
                <a:gd name="T54" fmla="*/ 235 w 525"/>
                <a:gd name="T55" fmla="*/ 59 h 164"/>
                <a:gd name="T56" fmla="*/ 173 w 525"/>
                <a:gd name="T57" fmla="*/ 12 h 164"/>
                <a:gd name="T58" fmla="*/ 129 w 525"/>
                <a:gd name="T59" fmla="*/ 0 h 164"/>
                <a:gd name="T60" fmla="*/ 87 w 525"/>
                <a:gd name="T61" fmla="*/ 9 h 164"/>
                <a:gd name="T62" fmla="*/ 70 w 525"/>
                <a:gd name="T63" fmla="*/ 24 h 164"/>
                <a:gd name="T64" fmla="*/ 71 w 525"/>
                <a:gd name="T65" fmla="*/ 25 h 164"/>
                <a:gd name="T66" fmla="*/ 407 w 525"/>
                <a:gd name="T67" fmla="*/ 86 h 164"/>
                <a:gd name="T68" fmla="*/ 408 w 525"/>
                <a:gd name="T69" fmla="*/ 79 h 164"/>
                <a:gd name="T70" fmla="*/ 412 w 525"/>
                <a:gd name="T71" fmla="*/ 73 h 164"/>
                <a:gd name="T72" fmla="*/ 428 w 525"/>
                <a:gd name="T73" fmla="*/ 63 h 164"/>
                <a:gd name="T74" fmla="*/ 443 w 525"/>
                <a:gd name="T75" fmla="*/ 57 h 164"/>
                <a:gd name="T76" fmla="*/ 454 w 525"/>
                <a:gd name="T77" fmla="*/ 57 h 164"/>
                <a:gd name="T78" fmla="*/ 464 w 525"/>
                <a:gd name="T79" fmla="*/ 56 h 164"/>
                <a:gd name="T80" fmla="*/ 468 w 525"/>
                <a:gd name="T81" fmla="*/ 50 h 164"/>
                <a:gd name="T82" fmla="*/ 475 w 525"/>
                <a:gd name="T83" fmla="*/ 43 h 164"/>
                <a:gd name="T84" fmla="*/ 488 w 525"/>
                <a:gd name="T85" fmla="*/ 35 h 164"/>
                <a:gd name="T86" fmla="*/ 497 w 525"/>
                <a:gd name="T87" fmla="*/ 40 h 164"/>
                <a:gd name="T88" fmla="*/ 499 w 525"/>
                <a:gd name="T89" fmla="*/ 54 h 164"/>
                <a:gd name="T90" fmla="*/ 497 w 525"/>
                <a:gd name="T91" fmla="*/ 66 h 164"/>
                <a:gd name="T92" fmla="*/ 506 w 525"/>
                <a:gd name="T93" fmla="*/ 69 h 164"/>
                <a:gd name="T94" fmla="*/ 525 w 525"/>
                <a:gd name="T95" fmla="*/ 34 h 164"/>
                <a:gd name="T96" fmla="*/ 409 w 525"/>
                <a:gd name="T97" fmla="*/ 47 h 164"/>
                <a:gd name="T98" fmla="*/ 384 w 525"/>
                <a:gd name="T99" fmla="*/ 63 h 164"/>
                <a:gd name="T100" fmla="*/ 368 w 525"/>
                <a:gd name="T101" fmla="*/ 62 h 164"/>
                <a:gd name="T102" fmla="*/ 345 w 525"/>
                <a:gd name="T103" fmla="*/ 34 h 164"/>
                <a:gd name="T104" fmla="*/ 312 w 525"/>
                <a:gd name="T105" fmla="*/ 24 h 164"/>
                <a:gd name="T106" fmla="*/ 240 w 525"/>
                <a:gd name="T107" fmla="*/ 25 h 164"/>
                <a:gd name="T108" fmla="*/ 261 w 525"/>
                <a:gd name="T109" fmla="*/ 41 h 164"/>
                <a:gd name="T110" fmla="*/ 284 w 525"/>
                <a:gd name="T111" fmla="*/ 56 h 164"/>
                <a:gd name="T112" fmla="*/ 348 w 525"/>
                <a:gd name="T113" fmla="*/ 62 h 164"/>
                <a:gd name="T114" fmla="*/ 405 w 525"/>
                <a:gd name="T115" fmla="*/ 8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5" h="164">
                  <a:moveTo>
                    <a:pt x="0" y="22"/>
                  </a:moveTo>
                  <a:lnTo>
                    <a:pt x="3" y="28"/>
                  </a:lnTo>
                  <a:lnTo>
                    <a:pt x="7" y="34"/>
                  </a:lnTo>
                  <a:lnTo>
                    <a:pt x="10" y="40"/>
                  </a:lnTo>
                  <a:lnTo>
                    <a:pt x="14" y="46"/>
                  </a:lnTo>
                  <a:lnTo>
                    <a:pt x="18" y="51"/>
                  </a:lnTo>
                  <a:lnTo>
                    <a:pt x="21" y="56"/>
                  </a:lnTo>
                  <a:lnTo>
                    <a:pt x="25" y="59"/>
                  </a:lnTo>
                  <a:lnTo>
                    <a:pt x="27" y="62"/>
                  </a:lnTo>
                  <a:lnTo>
                    <a:pt x="28" y="62"/>
                  </a:lnTo>
                  <a:lnTo>
                    <a:pt x="29" y="62"/>
                  </a:lnTo>
                  <a:lnTo>
                    <a:pt x="31" y="59"/>
                  </a:lnTo>
                  <a:lnTo>
                    <a:pt x="32" y="56"/>
                  </a:lnTo>
                  <a:lnTo>
                    <a:pt x="34" y="53"/>
                  </a:lnTo>
                  <a:lnTo>
                    <a:pt x="35" y="48"/>
                  </a:lnTo>
                  <a:lnTo>
                    <a:pt x="35" y="46"/>
                  </a:lnTo>
                  <a:lnTo>
                    <a:pt x="36" y="41"/>
                  </a:lnTo>
                  <a:lnTo>
                    <a:pt x="38" y="38"/>
                  </a:lnTo>
                  <a:lnTo>
                    <a:pt x="38" y="35"/>
                  </a:lnTo>
                  <a:lnTo>
                    <a:pt x="39" y="34"/>
                  </a:lnTo>
                  <a:lnTo>
                    <a:pt x="41" y="34"/>
                  </a:lnTo>
                  <a:lnTo>
                    <a:pt x="41" y="34"/>
                  </a:lnTo>
                  <a:lnTo>
                    <a:pt x="42" y="34"/>
                  </a:lnTo>
                  <a:lnTo>
                    <a:pt x="42" y="32"/>
                  </a:lnTo>
                  <a:lnTo>
                    <a:pt x="43" y="32"/>
                  </a:lnTo>
                  <a:lnTo>
                    <a:pt x="43" y="32"/>
                  </a:lnTo>
                  <a:lnTo>
                    <a:pt x="45" y="32"/>
                  </a:lnTo>
                  <a:lnTo>
                    <a:pt x="45" y="31"/>
                  </a:lnTo>
                  <a:lnTo>
                    <a:pt x="45" y="31"/>
                  </a:lnTo>
                  <a:lnTo>
                    <a:pt x="45" y="31"/>
                  </a:lnTo>
                  <a:lnTo>
                    <a:pt x="43" y="29"/>
                  </a:lnTo>
                  <a:lnTo>
                    <a:pt x="43" y="29"/>
                  </a:lnTo>
                  <a:lnTo>
                    <a:pt x="43" y="29"/>
                  </a:lnTo>
                  <a:lnTo>
                    <a:pt x="43" y="28"/>
                  </a:lnTo>
                  <a:lnTo>
                    <a:pt x="43" y="28"/>
                  </a:lnTo>
                  <a:lnTo>
                    <a:pt x="38" y="28"/>
                  </a:lnTo>
                  <a:lnTo>
                    <a:pt x="32" y="28"/>
                  </a:lnTo>
                  <a:lnTo>
                    <a:pt x="27" y="28"/>
                  </a:lnTo>
                  <a:lnTo>
                    <a:pt x="22" y="27"/>
                  </a:lnTo>
                  <a:lnTo>
                    <a:pt x="17" y="27"/>
                  </a:lnTo>
                  <a:lnTo>
                    <a:pt x="11" y="25"/>
                  </a:lnTo>
                  <a:lnTo>
                    <a:pt x="6" y="24"/>
                  </a:lnTo>
                  <a:lnTo>
                    <a:pt x="0" y="22"/>
                  </a:lnTo>
                  <a:close/>
                  <a:moveTo>
                    <a:pt x="71" y="25"/>
                  </a:moveTo>
                  <a:lnTo>
                    <a:pt x="87" y="22"/>
                  </a:lnTo>
                  <a:lnTo>
                    <a:pt x="103" y="21"/>
                  </a:lnTo>
                  <a:lnTo>
                    <a:pt x="120" y="21"/>
                  </a:lnTo>
                  <a:lnTo>
                    <a:pt x="136" y="21"/>
                  </a:lnTo>
                  <a:lnTo>
                    <a:pt x="152" y="22"/>
                  </a:lnTo>
                  <a:lnTo>
                    <a:pt x="168" y="25"/>
                  </a:lnTo>
                  <a:lnTo>
                    <a:pt x="183" y="28"/>
                  </a:lnTo>
                  <a:lnTo>
                    <a:pt x="196" y="32"/>
                  </a:lnTo>
                  <a:lnTo>
                    <a:pt x="200" y="35"/>
                  </a:lnTo>
                  <a:lnTo>
                    <a:pt x="204" y="40"/>
                  </a:lnTo>
                  <a:lnTo>
                    <a:pt x="207" y="46"/>
                  </a:lnTo>
                  <a:lnTo>
                    <a:pt x="211" y="51"/>
                  </a:lnTo>
                  <a:lnTo>
                    <a:pt x="214" y="57"/>
                  </a:lnTo>
                  <a:lnTo>
                    <a:pt x="217" y="63"/>
                  </a:lnTo>
                  <a:lnTo>
                    <a:pt x="221" y="69"/>
                  </a:lnTo>
                  <a:lnTo>
                    <a:pt x="225" y="72"/>
                  </a:lnTo>
                  <a:lnTo>
                    <a:pt x="240" y="79"/>
                  </a:lnTo>
                  <a:lnTo>
                    <a:pt x="254" y="86"/>
                  </a:lnTo>
                  <a:lnTo>
                    <a:pt x="268" y="91"/>
                  </a:lnTo>
                  <a:lnTo>
                    <a:pt x="282" y="97"/>
                  </a:lnTo>
                  <a:lnTo>
                    <a:pt x="295" y="104"/>
                  </a:lnTo>
                  <a:lnTo>
                    <a:pt x="306" y="114"/>
                  </a:lnTo>
                  <a:lnTo>
                    <a:pt x="310" y="120"/>
                  </a:lnTo>
                  <a:lnTo>
                    <a:pt x="316" y="127"/>
                  </a:lnTo>
                  <a:lnTo>
                    <a:pt x="320" y="135"/>
                  </a:lnTo>
                  <a:lnTo>
                    <a:pt x="324" y="145"/>
                  </a:lnTo>
                  <a:lnTo>
                    <a:pt x="335" y="145"/>
                  </a:lnTo>
                  <a:lnTo>
                    <a:pt x="347" y="145"/>
                  </a:lnTo>
                  <a:lnTo>
                    <a:pt x="355" y="143"/>
                  </a:lnTo>
                  <a:lnTo>
                    <a:pt x="363" y="145"/>
                  </a:lnTo>
                  <a:lnTo>
                    <a:pt x="370" y="146"/>
                  </a:lnTo>
                  <a:lnTo>
                    <a:pt x="377" y="151"/>
                  </a:lnTo>
                  <a:lnTo>
                    <a:pt x="386" y="155"/>
                  </a:lnTo>
                  <a:lnTo>
                    <a:pt x="393" y="164"/>
                  </a:lnTo>
                  <a:lnTo>
                    <a:pt x="395" y="162"/>
                  </a:lnTo>
                  <a:lnTo>
                    <a:pt x="397" y="161"/>
                  </a:lnTo>
                  <a:lnTo>
                    <a:pt x="397" y="158"/>
                  </a:lnTo>
                  <a:lnTo>
                    <a:pt x="398" y="154"/>
                  </a:lnTo>
                  <a:lnTo>
                    <a:pt x="400" y="151"/>
                  </a:lnTo>
                  <a:lnTo>
                    <a:pt x="400" y="149"/>
                  </a:lnTo>
                  <a:lnTo>
                    <a:pt x="402" y="148"/>
                  </a:lnTo>
                  <a:lnTo>
                    <a:pt x="404" y="146"/>
                  </a:lnTo>
                  <a:lnTo>
                    <a:pt x="405" y="143"/>
                  </a:lnTo>
                  <a:lnTo>
                    <a:pt x="407" y="140"/>
                  </a:lnTo>
                  <a:lnTo>
                    <a:pt x="407" y="137"/>
                  </a:lnTo>
                  <a:lnTo>
                    <a:pt x="408" y="133"/>
                  </a:lnTo>
                  <a:lnTo>
                    <a:pt x="408" y="129"/>
                  </a:lnTo>
                  <a:lnTo>
                    <a:pt x="407" y="126"/>
                  </a:lnTo>
                  <a:lnTo>
                    <a:pt x="407" y="121"/>
                  </a:lnTo>
                  <a:lnTo>
                    <a:pt x="407" y="117"/>
                  </a:lnTo>
                  <a:lnTo>
                    <a:pt x="398" y="117"/>
                  </a:lnTo>
                  <a:lnTo>
                    <a:pt x="388" y="113"/>
                  </a:lnTo>
                  <a:lnTo>
                    <a:pt x="380" y="107"/>
                  </a:lnTo>
                  <a:lnTo>
                    <a:pt x="370" y="101"/>
                  </a:lnTo>
                  <a:lnTo>
                    <a:pt x="361" y="95"/>
                  </a:lnTo>
                  <a:lnTo>
                    <a:pt x="351" y="89"/>
                  </a:lnTo>
                  <a:lnTo>
                    <a:pt x="347" y="88"/>
                  </a:lnTo>
                  <a:lnTo>
                    <a:pt x="341" y="86"/>
                  </a:lnTo>
                  <a:lnTo>
                    <a:pt x="337" y="86"/>
                  </a:lnTo>
                  <a:lnTo>
                    <a:pt x="331" y="86"/>
                  </a:lnTo>
                  <a:lnTo>
                    <a:pt x="316" y="88"/>
                  </a:lnTo>
                  <a:lnTo>
                    <a:pt x="303" y="88"/>
                  </a:lnTo>
                  <a:lnTo>
                    <a:pt x="289" y="86"/>
                  </a:lnTo>
                  <a:lnTo>
                    <a:pt x="278" y="83"/>
                  </a:lnTo>
                  <a:lnTo>
                    <a:pt x="267" y="79"/>
                  </a:lnTo>
                  <a:lnTo>
                    <a:pt x="256" y="72"/>
                  </a:lnTo>
                  <a:lnTo>
                    <a:pt x="246" y="66"/>
                  </a:lnTo>
                  <a:lnTo>
                    <a:pt x="235" y="59"/>
                  </a:lnTo>
                  <a:lnTo>
                    <a:pt x="215" y="41"/>
                  </a:lnTo>
                  <a:lnTo>
                    <a:pt x="194" y="27"/>
                  </a:lnTo>
                  <a:lnTo>
                    <a:pt x="184" y="19"/>
                  </a:lnTo>
                  <a:lnTo>
                    <a:pt x="173" y="12"/>
                  </a:lnTo>
                  <a:lnTo>
                    <a:pt x="162" y="6"/>
                  </a:lnTo>
                  <a:lnTo>
                    <a:pt x="150" y="3"/>
                  </a:lnTo>
                  <a:lnTo>
                    <a:pt x="138" y="0"/>
                  </a:lnTo>
                  <a:lnTo>
                    <a:pt x="129" y="0"/>
                  </a:lnTo>
                  <a:lnTo>
                    <a:pt x="117" y="0"/>
                  </a:lnTo>
                  <a:lnTo>
                    <a:pt x="106" y="2"/>
                  </a:lnTo>
                  <a:lnTo>
                    <a:pt x="96" y="5"/>
                  </a:lnTo>
                  <a:lnTo>
                    <a:pt x="87" y="9"/>
                  </a:lnTo>
                  <a:lnTo>
                    <a:pt x="78" y="15"/>
                  </a:lnTo>
                  <a:lnTo>
                    <a:pt x="70" y="22"/>
                  </a:lnTo>
                  <a:lnTo>
                    <a:pt x="70" y="22"/>
                  </a:lnTo>
                  <a:lnTo>
                    <a:pt x="70" y="24"/>
                  </a:lnTo>
                  <a:lnTo>
                    <a:pt x="70" y="24"/>
                  </a:lnTo>
                  <a:lnTo>
                    <a:pt x="70" y="24"/>
                  </a:lnTo>
                  <a:lnTo>
                    <a:pt x="70" y="24"/>
                  </a:lnTo>
                  <a:lnTo>
                    <a:pt x="71" y="25"/>
                  </a:lnTo>
                  <a:lnTo>
                    <a:pt x="71" y="25"/>
                  </a:lnTo>
                  <a:lnTo>
                    <a:pt x="71" y="25"/>
                  </a:lnTo>
                  <a:close/>
                  <a:moveTo>
                    <a:pt x="405" y="88"/>
                  </a:moveTo>
                  <a:lnTo>
                    <a:pt x="407" y="86"/>
                  </a:lnTo>
                  <a:lnTo>
                    <a:pt x="407" y="85"/>
                  </a:lnTo>
                  <a:lnTo>
                    <a:pt x="407" y="82"/>
                  </a:lnTo>
                  <a:lnTo>
                    <a:pt x="407" y="81"/>
                  </a:lnTo>
                  <a:lnTo>
                    <a:pt x="408" y="79"/>
                  </a:lnTo>
                  <a:lnTo>
                    <a:pt x="408" y="78"/>
                  </a:lnTo>
                  <a:lnTo>
                    <a:pt x="409" y="76"/>
                  </a:lnTo>
                  <a:lnTo>
                    <a:pt x="409" y="76"/>
                  </a:lnTo>
                  <a:lnTo>
                    <a:pt x="412" y="73"/>
                  </a:lnTo>
                  <a:lnTo>
                    <a:pt x="415" y="70"/>
                  </a:lnTo>
                  <a:lnTo>
                    <a:pt x="419" y="67"/>
                  </a:lnTo>
                  <a:lnTo>
                    <a:pt x="423" y="65"/>
                  </a:lnTo>
                  <a:lnTo>
                    <a:pt x="428" y="63"/>
                  </a:lnTo>
                  <a:lnTo>
                    <a:pt x="432" y="60"/>
                  </a:lnTo>
                  <a:lnTo>
                    <a:pt x="436" y="59"/>
                  </a:lnTo>
                  <a:lnTo>
                    <a:pt x="440" y="59"/>
                  </a:lnTo>
                  <a:lnTo>
                    <a:pt x="443" y="57"/>
                  </a:lnTo>
                  <a:lnTo>
                    <a:pt x="446" y="57"/>
                  </a:lnTo>
                  <a:lnTo>
                    <a:pt x="449" y="57"/>
                  </a:lnTo>
                  <a:lnTo>
                    <a:pt x="451" y="57"/>
                  </a:lnTo>
                  <a:lnTo>
                    <a:pt x="454" y="57"/>
                  </a:lnTo>
                  <a:lnTo>
                    <a:pt x="457" y="57"/>
                  </a:lnTo>
                  <a:lnTo>
                    <a:pt x="460" y="57"/>
                  </a:lnTo>
                  <a:lnTo>
                    <a:pt x="464" y="57"/>
                  </a:lnTo>
                  <a:lnTo>
                    <a:pt x="464" y="56"/>
                  </a:lnTo>
                  <a:lnTo>
                    <a:pt x="465" y="54"/>
                  </a:lnTo>
                  <a:lnTo>
                    <a:pt x="467" y="53"/>
                  </a:lnTo>
                  <a:lnTo>
                    <a:pt x="467" y="51"/>
                  </a:lnTo>
                  <a:lnTo>
                    <a:pt x="468" y="50"/>
                  </a:lnTo>
                  <a:lnTo>
                    <a:pt x="470" y="48"/>
                  </a:lnTo>
                  <a:lnTo>
                    <a:pt x="471" y="47"/>
                  </a:lnTo>
                  <a:lnTo>
                    <a:pt x="472" y="44"/>
                  </a:lnTo>
                  <a:lnTo>
                    <a:pt x="475" y="43"/>
                  </a:lnTo>
                  <a:lnTo>
                    <a:pt x="478" y="41"/>
                  </a:lnTo>
                  <a:lnTo>
                    <a:pt x="481" y="38"/>
                  </a:lnTo>
                  <a:lnTo>
                    <a:pt x="483" y="37"/>
                  </a:lnTo>
                  <a:lnTo>
                    <a:pt x="488" y="35"/>
                  </a:lnTo>
                  <a:lnTo>
                    <a:pt x="490" y="35"/>
                  </a:lnTo>
                  <a:lnTo>
                    <a:pt x="493" y="35"/>
                  </a:lnTo>
                  <a:lnTo>
                    <a:pt x="496" y="37"/>
                  </a:lnTo>
                  <a:lnTo>
                    <a:pt x="497" y="40"/>
                  </a:lnTo>
                  <a:lnTo>
                    <a:pt x="499" y="44"/>
                  </a:lnTo>
                  <a:lnTo>
                    <a:pt x="499" y="47"/>
                  </a:lnTo>
                  <a:lnTo>
                    <a:pt x="500" y="51"/>
                  </a:lnTo>
                  <a:lnTo>
                    <a:pt x="499" y="54"/>
                  </a:lnTo>
                  <a:lnTo>
                    <a:pt x="499" y="59"/>
                  </a:lnTo>
                  <a:lnTo>
                    <a:pt x="497" y="62"/>
                  </a:lnTo>
                  <a:lnTo>
                    <a:pt x="496" y="66"/>
                  </a:lnTo>
                  <a:lnTo>
                    <a:pt x="497" y="66"/>
                  </a:lnTo>
                  <a:lnTo>
                    <a:pt x="500" y="66"/>
                  </a:lnTo>
                  <a:lnTo>
                    <a:pt x="502" y="67"/>
                  </a:lnTo>
                  <a:lnTo>
                    <a:pt x="504" y="67"/>
                  </a:lnTo>
                  <a:lnTo>
                    <a:pt x="506" y="69"/>
                  </a:lnTo>
                  <a:lnTo>
                    <a:pt x="509" y="69"/>
                  </a:lnTo>
                  <a:lnTo>
                    <a:pt x="510" y="70"/>
                  </a:lnTo>
                  <a:lnTo>
                    <a:pt x="513" y="70"/>
                  </a:lnTo>
                  <a:lnTo>
                    <a:pt x="525" y="34"/>
                  </a:lnTo>
                  <a:lnTo>
                    <a:pt x="429" y="34"/>
                  </a:lnTo>
                  <a:lnTo>
                    <a:pt x="423" y="41"/>
                  </a:lnTo>
                  <a:lnTo>
                    <a:pt x="416" y="44"/>
                  </a:lnTo>
                  <a:lnTo>
                    <a:pt x="409" y="47"/>
                  </a:lnTo>
                  <a:lnTo>
                    <a:pt x="402" y="51"/>
                  </a:lnTo>
                  <a:lnTo>
                    <a:pt x="397" y="57"/>
                  </a:lnTo>
                  <a:lnTo>
                    <a:pt x="391" y="62"/>
                  </a:lnTo>
                  <a:lnTo>
                    <a:pt x="384" y="63"/>
                  </a:lnTo>
                  <a:lnTo>
                    <a:pt x="380" y="65"/>
                  </a:lnTo>
                  <a:lnTo>
                    <a:pt x="377" y="65"/>
                  </a:lnTo>
                  <a:lnTo>
                    <a:pt x="373" y="63"/>
                  </a:lnTo>
                  <a:lnTo>
                    <a:pt x="368" y="62"/>
                  </a:lnTo>
                  <a:lnTo>
                    <a:pt x="363" y="53"/>
                  </a:lnTo>
                  <a:lnTo>
                    <a:pt x="359" y="44"/>
                  </a:lnTo>
                  <a:lnTo>
                    <a:pt x="352" y="38"/>
                  </a:lnTo>
                  <a:lnTo>
                    <a:pt x="345" y="34"/>
                  </a:lnTo>
                  <a:lnTo>
                    <a:pt x="337" y="29"/>
                  </a:lnTo>
                  <a:lnTo>
                    <a:pt x="330" y="27"/>
                  </a:lnTo>
                  <a:lnTo>
                    <a:pt x="320" y="25"/>
                  </a:lnTo>
                  <a:lnTo>
                    <a:pt x="312" y="24"/>
                  </a:lnTo>
                  <a:lnTo>
                    <a:pt x="292" y="22"/>
                  </a:lnTo>
                  <a:lnTo>
                    <a:pt x="274" y="24"/>
                  </a:lnTo>
                  <a:lnTo>
                    <a:pt x="256" y="25"/>
                  </a:lnTo>
                  <a:lnTo>
                    <a:pt x="240" y="25"/>
                  </a:lnTo>
                  <a:lnTo>
                    <a:pt x="246" y="29"/>
                  </a:lnTo>
                  <a:lnTo>
                    <a:pt x="250" y="34"/>
                  </a:lnTo>
                  <a:lnTo>
                    <a:pt x="256" y="38"/>
                  </a:lnTo>
                  <a:lnTo>
                    <a:pt x="261" y="41"/>
                  </a:lnTo>
                  <a:lnTo>
                    <a:pt x="267" y="46"/>
                  </a:lnTo>
                  <a:lnTo>
                    <a:pt x="272" y="48"/>
                  </a:lnTo>
                  <a:lnTo>
                    <a:pt x="278" y="51"/>
                  </a:lnTo>
                  <a:lnTo>
                    <a:pt x="284" y="56"/>
                  </a:lnTo>
                  <a:lnTo>
                    <a:pt x="300" y="54"/>
                  </a:lnTo>
                  <a:lnTo>
                    <a:pt x="317" y="56"/>
                  </a:lnTo>
                  <a:lnTo>
                    <a:pt x="333" y="57"/>
                  </a:lnTo>
                  <a:lnTo>
                    <a:pt x="348" y="62"/>
                  </a:lnTo>
                  <a:lnTo>
                    <a:pt x="363" y="66"/>
                  </a:lnTo>
                  <a:lnTo>
                    <a:pt x="379" y="72"/>
                  </a:lnTo>
                  <a:lnTo>
                    <a:pt x="393" y="79"/>
                  </a:lnTo>
                  <a:lnTo>
                    <a:pt x="405" y="88"/>
                  </a:lnTo>
                  <a:close/>
                </a:path>
              </a:pathLst>
            </a:custGeom>
            <a:solidFill>
              <a:srgbClr val="BFBF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46" name="Freeform 82"/>
            <p:cNvSpPr>
              <a:spLocks/>
            </p:cNvSpPr>
            <p:nvPr/>
          </p:nvSpPr>
          <p:spPr bwMode="auto">
            <a:xfrm>
              <a:off x="4920" y="2054"/>
              <a:ext cx="113" cy="160"/>
            </a:xfrm>
            <a:custGeom>
              <a:avLst/>
              <a:gdLst>
                <a:gd name="T0" fmla="*/ 2 w 228"/>
                <a:gd name="T1" fmla="*/ 39 h 321"/>
                <a:gd name="T2" fmla="*/ 7 w 228"/>
                <a:gd name="T3" fmla="*/ 44 h 321"/>
                <a:gd name="T4" fmla="*/ 11 w 228"/>
                <a:gd name="T5" fmla="*/ 51 h 321"/>
                <a:gd name="T6" fmla="*/ 16 w 228"/>
                <a:gd name="T7" fmla="*/ 60 h 321"/>
                <a:gd name="T8" fmla="*/ 18 w 228"/>
                <a:gd name="T9" fmla="*/ 67 h 321"/>
                <a:gd name="T10" fmla="*/ 25 w 228"/>
                <a:gd name="T11" fmla="*/ 69 h 321"/>
                <a:gd name="T12" fmla="*/ 32 w 228"/>
                <a:gd name="T13" fmla="*/ 71 h 321"/>
                <a:gd name="T14" fmla="*/ 39 w 228"/>
                <a:gd name="T15" fmla="*/ 77 h 321"/>
                <a:gd name="T16" fmla="*/ 46 w 228"/>
                <a:gd name="T17" fmla="*/ 80 h 321"/>
                <a:gd name="T18" fmla="*/ 45 w 228"/>
                <a:gd name="T19" fmla="*/ 98 h 321"/>
                <a:gd name="T20" fmla="*/ 41 w 228"/>
                <a:gd name="T21" fmla="*/ 115 h 321"/>
                <a:gd name="T22" fmla="*/ 35 w 228"/>
                <a:gd name="T23" fmla="*/ 131 h 321"/>
                <a:gd name="T24" fmla="*/ 28 w 228"/>
                <a:gd name="T25" fmla="*/ 146 h 321"/>
                <a:gd name="T26" fmla="*/ 31 w 228"/>
                <a:gd name="T27" fmla="*/ 150 h 321"/>
                <a:gd name="T28" fmla="*/ 35 w 228"/>
                <a:gd name="T29" fmla="*/ 156 h 321"/>
                <a:gd name="T30" fmla="*/ 39 w 228"/>
                <a:gd name="T31" fmla="*/ 160 h 321"/>
                <a:gd name="T32" fmla="*/ 46 w 228"/>
                <a:gd name="T33" fmla="*/ 165 h 321"/>
                <a:gd name="T34" fmla="*/ 50 w 228"/>
                <a:gd name="T35" fmla="*/ 198 h 321"/>
                <a:gd name="T36" fmla="*/ 62 w 228"/>
                <a:gd name="T37" fmla="*/ 233 h 321"/>
                <a:gd name="T38" fmla="*/ 73 w 228"/>
                <a:gd name="T39" fmla="*/ 270 h 321"/>
                <a:gd name="T40" fmla="*/ 77 w 228"/>
                <a:gd name="T41" fmla="*/ 305 h 321"/>
                <a:gd name="T42" fmla="*/ 83 w 228"/>
                <a:gd name="T43" fmla="*/ 306 h 321"/>
                <a:gd name="T44" fmla="*/ 87 w 228"/>
                <a:gd name="T45" fmla="*/ 311 h 321"/>
                <a:gd name="T46" fmla="*/ 92 w 228"/>
                <a:gd name="T47" fmla="*/ 315 h 321"/>
                <a:gd name="T48" fmla="*/ 98 w 228"/>
                <a:gd name="T49" fmla="*/ 321 h 321"/>
                <a:gd name="T50" fmla="*/ 98 w 228"/>
                <a:gd name="T51" fmla="*/ 276 h 321"/>
                <a:gd name="T52" fmla="*/ 105 w 228"/>
                <a:gd name="T53" fmla="*/ 245 h 321"/>
                <a:gd name="T54" fmla="*/ 116 w 228"/>
                <a:gd name="T55" fmla="*/ 219 h 321"/>
                <a:gd name="T56" fmla="*/ 131 w 228"/>
                <a:gd name="T57" fmla="*/ 195 h 321"/>
                <a:gd name="T58" fmla="*/ 161 w 228"/>
                <a:gd name="T59" fmla="*/ 162 h 321"/>
                <a:gd name="T60" fmla="*/ 203 w 228"/>
                <a:gd name="T61" fmla="*/ 118 h 321"/>
                <a:gd name="T62" fmla="*/ 228 w 228"/>
                <a:gd name="T63" fmla="*/ 80 h 321"/>
                <a:gd name="T64" fmla="*/ 224 w 228"/>
                <a:gd name="T65" fmla="*/ 63 h 321"/>
                <a:gd name="T66" fmla="*/ 222 w 228"/>
                <a:gd name="T67" fmla="*/ 44 h 321"/>
                <a:gd name="T68" fmla="*/ 220 w 228"/>
                <a:gd name="T69" fmla="*/ 25 h 321"/>
                <a:gd name="T70" fmla="*/ 218 w 228"/>
                <a:gd name="T71" fmla="*/ 6 h 321"/>
                <a:gd name="T72" fmla="*/ 204 w 228"/>
                <a:gd name="T73" fmla="*/ 0 h 321"/>
                <a:gd name="T74" fmla="*/ 189 w 228"/>
                <a:gd name="T75" fmla="*/ 1 h 321"/>
                <a:gd name="T76" fmla="*/ 171 w 228"/>
                <a:gd name="T77" fmla="*/ 3 h 321"/>
                <a:gd name="T78" fmla="*/ 154 w 228"/>
                <a:gd name="T79" fmla="*/ 3 h 321"/>
                <a:gd name="T80" fmla="*/ 116 w 228"/>
                <a:gd name="T81" fmla="*/ 12 h 321"/>
                <a:gd name="T82" fmla="*/ 77 w 228"/>
                <a:gd name="T83" fmla="*/ 16 h 321"/>
                <a:gd name="T84" fmla="*/ 39 w 228"/>
                <a:gd name="T85" fmla="*/ 17 h 321"/>
                <a:gd name="T86" fmla="*/ 0 w 228"/>
                <a:gd name="T87" fmla="*/ 2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8" h="321">
                  <a:moveTo>
                    <a:pt x="0" y="22"/>
                  </a:moveTo>
                  <a:lnTo>
                    <a:pt x="2" y="39"/>
                  </a:lnTo>
                  <a:lnTo>
                    <a:pt x="4" y="41"/>
                  </a:lnTo>
                  <a:lnTo>
                    <a:pt x="7" y="44"/>
                  </a:lnTo>
                  <a:lnTo>
                    <a:pt x="10" y="47"/>
                  </a:lnTo>
                  <a:lnTo>
                    <a:pt x="11" y="51"/>
                  </a:lnTo>
                  <a:lnTo>
                    <a:pt x="14" y="55"/>
                  </a:lnTo>
                  <a:lnTo>
                    <a:pt x="16" y="60"/>
                  </a:lnTo>
                  <a:lnTo>
                    <a:pt x="17" y="63"/>
                  </a:lnTo>
                  <a:lnTo>
                    <a:pt x="18" y="67"/>
                  </a:lnTo>
                  <a:lnTo>
                    <a:pt x="23" y="67"/>
                  </a:lnTo>
                  <a:lnTo>
                    <a:pt x="25" y="69"/>
                  </a:lnTo>
                  <a:lnTo>
                    <a:pt x="29" y="70"/>
                  </a:lnTo>
                  <a:lnTo>
                    <a:pt x="32" y="71"/>
                  </a:lnTo>
                  <a:lnTo>
                    <a:pt x="35" y="74"/>
                  </a:lnTo>
                  <a:lnTo>
                    <a:pt x="39" y="77"/>
                  </a:lnTo>
                  <a:lnTo>
                    <a:pt x="42" y="79"/>
                  </a:lnTo>
                  <a:lnTo>
                    <a:pt x="46" y="80"/>
                  </a:lnTo>
                  <a:lnTo>
                    <a:pt x="45" y="89"/>
                  </a:lnTo>
                  <a:lnTo>
                    <a:pt x="45" y="98"/>
                  </a:lnTo>
                  <a:lnTo>
                    <a:pt x="42" y="106"/>
                  </a:lnTo>
                  <a:lnTo>
                    <a:pt x="41" y="115"/>
                  </a:lnTo>
                  <a:lnTo>
                    <a:pt x="38" y="124"/>
                  </a:lnTo>
                  <a:lnTo>
                    <a:pt x="35" y="131"/>
                  </a:lnTo>
                  <a:lnTo>
                    <a:pt x="31" y="139"/>
                  </a:lnTo>
                  <a:lnTo>
                    <a:pt x="28" y="146"/>
                  </a:lnTo>
                  <a:lnTo>
                    <a:pt x="29" y="149"/>
                  </a:lnTo>
                  <a:lnTo>
                    <a:pt x="31" y="150"/>
                  </a:lnTo>
                  <a:lnTo>
                    <a:pt x="34" y="153"/>
                  </a:lnTo>
                  <a:lnTo>
                    <a:pt x="35" y="156"/>
                  </a:lnTo>
                  <a:lnTo>
                    <a:pt x="38" y="159"/>
                  </a:lnTo>
                  <a:lnTo>
                    <a:pt x="39" y="160"/>
                  </a:lnTo>
                  <a:lnTo>
                    <a:pt x="42" y="163"/>
                  </a:lnTo>
                  <a:lnTo>
                    <a:pt x="46" y="165"/>
                  </a:lnTo>
                  <a:lnTo>
                    <a:pt x="48" y="181"/>
                  </a:lnTo>
                  <a:lnTo>
                    <a:pt x="50" y="198"/>
                  </a:lnTo>
                  <a:lnTo>
                    <a:pt x="56" y="216"/>
                  </a:lnTo>
                  <a:lnTo>
                    <a:pt x="62" y="233"/>
                  </a:lnTo>
                  <a:lnTo>
                    <a:pt x="67" y="251"/>
                  </a:lnTo>
                  <a:lnTo>
                    <a:pt x="73" y="270"/>
                  </a:lnTo>
                  <a:lnTo>
                    <a:pt x="76" y="287"/>
                  </a:lnTo>
                  <a:lnTo>
                    <a:pt x="77" y="305"/>
                  </a:lnTo>
                  <a:lnTo>
                    <a:pt x="80" y="306"/>
                  </a:lnTo>
                  <a:lnTo>
                    <a:pt x="83" y="306"/>
                  </a:lnTo>
                  <a:lnTo>
                    <a:pt x="84" y="309"/>
                  </a:lnTo>
                  <a:lnTo>
                    <a:pt x="87" y="311"/>
                  </a:lnTo>
                  <a:lnTo>
                    <a:pt x="90" y="314"/>
                  </a:lnTo>
                  <a:lnTo>
                    <a:pt x="92" y="315"/>
                  </a:lnTo>
                  <a:lnTo>
                    <a:pt x="95" y="318"/>
                  </a:lnTo>
                  <a:lnTo>
                    <a:pt x="98" y="321"/>
                  </a:lnTo>
                  <a:lnTo>
                    <a:pt x="98" y="292"/>
                  </a:lnTo>
                  <a:lnTo>
                    <a:pt x="98" y="276"/>
                  </a:lnTo>
                  <a:lnTo>
                    <a:pt x="101" y="260"/>
                  </a:lnTo>
                  <a:lnTo>
                    <a:pt x="105" y="245"/>
                  </a:lnTo>
                  <a:lnTo>
                    <a:pt x="109" y="232"/>
                  </a:lnTo>
                  <a:lnTo>
                    <a:pt x="116" y="219"/>
                  </a:lnTo>
                  <a:lnTo>
                    <a:pt x="123" y="207"/>
                  </a:lnTo>
                  <a:lnTo>
                    <a:pt x="131" y="195"/>
                  </a:lnTo>
                  <a:lnTo>
                    <a:pt x="141" y="184"/>
                  </a:lnTo>
                  <a:lnTo>
                    <a:pt x="161" y="162"/>
                  </a:lnTo>
                  <a:lnTo>
                    <a:pt x="182" y="140"/>
                  </a:lnTo>
                  <a:lnTo>
                    <a:pt x="203" y="118"/>
                  </a:lnTo>
                  <a:lnTo>
                    <a:pt x="224" y="95"/>
                  </a:lnTo>
                  <a:lnTo>
                    <a:pt x="228" y="80"/>
                  </a:lnTo>
                  <a:lnTo>
                    <a:pt x="227" y="71"/>
                  </a:lnTo>
                  <a:lnTo>
                    <a:pt x="224" y="63"/>
                  </a:lnTo>
                  <a:lnTo>
                    <a:pt x="222" y="52"/>
                  </a:lnTo>
                  <a:lnTo>
                    <a:pt x="222" y="44"/>
                  </a:lnTo>
                  <a:lnTo>
                    <a:pt x="221" y="34"/>
                  </a:lnTo>
                  <a:lnTo>
                    <a:pt x="220" y="25"/>
                  </a:lnTo>
                  <a:lnTo>
                    <a:pt x="220" y="15"/>
                  </a:lnTo>
                  <a:lnTo>
                    <a:pt x="218" y="6"/>
                  </a:lnTo>
                  <a:lnTo>
                    <a:pt x="211" y="1"/>
                  </a:lnTo>
                  <a:lnTo>
                    <a:pt x="204" y="0"/>
                  </a:lnTo>
                  <a:lnTo>
                    <a:pt x="196" y="0"/>
                  </a:lnTo>
                  <a:lnTo>
                    <a:pt x="189" y="1"/>
                  </a:lnTo>
                  <a:lnTo>
                    <a:pt x="179" y="1"/>
                  </a:lnTo>
                  <a:lnTo>
                    <a:pt x="171" y="3"/>
                  </a:lnTo>
                  <a:lnTo>
                    <a:pt x="162" y="3"/>
                  </a:lnTo>
                  <a:lnTo>
                    <a:pt x="154" y="3"/>
                  </a:lnTo>
                  <a:lnTo>
                    <a:pt x="136" y="9"/>
                  </a:lnTo>
                  <a:lnTo>
                    <a:pt x="116" y="12"/>
                  </a:lnTo>
                  <a:lnTo>
                    <a:pt x="97" y="15"/>
                  </a:lnTo>
                  <a:lnTo>
                    <a:pt x="77" y="16"/>
                  </a:lnTo>
                  <a:lnTo>
                    <a:pt x="57" y="16"/>
                  </a:lnTo>
                  <a:lnTo>
                    <a:pt x="39" y="17"/>
                  </a:lnTo>
                  <a:lnTo>
                    <a:pt x="20" y="19"/>
                  </a:lnTo>
                  <a:lnTo>
                    <a:pt x="0" y="22"/>
                  </a:lnTo>
                  <a:close/>
                </a:path>
              </a:pathLst>
            </a:custGeom>
            <a:solidFill>
              <a:srgbClr val="B2B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1349" name="Rectangle 85"/>
            <p:cNvSpPr>
              <a:spLocks noChangeArrowheads="1"/>
            </p:cNvSpPr>
            <p:nvPr/>
          </p:nvSpPr>
          <p:spPr bwMode="auto">
            <a:xfrm>
              <a:off x="4128" y="1008"/>
              <a:ext cx="624" cy="57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pic>
          <p:nvPicPr>
            <p:cNvPr id="1126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28" y="1344"/>
              <a:ext cx="480"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1351" name="Rectangle 87"/>
          <p:cNvSpPr>
            <a:spLocks noChangeArrowheads="1"/>
          </p:cNvSpPr>
          <p:nvPr>
            <p:custDataLst>
              <p:tags r:id="rId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7</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304800"/>
            <a:ext cx="3276600" cy="612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1" name="Text Box 3"/>
          <p:cNvSpPr txBox="1">
            <a:spLocks noChangeArrowheads="1"/>
          </p:cNvSpPr>
          <p:nvPr>
            <p:custDataLst>
              <p:tags r:id="rId2"/>
            </p:custDataLst>
          </p:nvPr>
        </p:nvSpPr>
        <p:spPr bwMode="auto">
          <a:xfrm>
            <a:off x="2133600" y="3048000"/>
            <a:ext cx="67056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2000">
                <a:latin typeface="Comic Sans MS" panose="030F0702030302020204" pitchFamily="66" charset="0"/>
              </a:rPr>
              <a:t>A 6 heures, cette pendule fait 6 fois « coucou » en 5 secondes. </a:t>
            </a:r>
          </a:p>
          <a:p>
            <a:pPr algn="l">
              <a:spcBef>
                <a:spcPct val="50000"/>
              </a:spcBef>
            </a:pPr>
            <a:endParaRPr lang="fr-CH" altLang="fr-FR" sz="2000">
              <a:latin typeface="Comic Sans MS" panose="030F0702030302020204" pitchFamily="66" charset="0"/>
            </a:endParaRPr>
          </a:p>
          <a:p>
            <a:pPr algn="l">
              <a:spcBef>
                <a:spcPct val="50000"/>
              </a:spcBef>
            </a:pPr>
            <a:r>
              <a:rPr lang="fr-CH" altLang="fr-FR" sz="2000" b="1">
                <a:solidFill>
                  <a:srgbClr val="FF0000"/>
                </a:solidFill>
                <a:latin typeface="Comic Sans MS" panose="030F0702030302020204" pitchFamily="66" charset="0"/>
              </a:rPr>
              <a:t>Combien de temps lui faut-il pour sonner midi ?</a:t>
            </a:r>
            <a:endParaRPr lang="fr-FR" altLang="fr-FR" sz="2000" b="1" i="1">
              <a:solidFill>
                <a:srgbClr val="FF0000"/>
              </a:solidFill>
              <a:latin typeface="Comic Sans MS" panose="030F0702030302020204" pitchFamily="66" charset="0"/>
            </a:endParaRPr>
          </a:p>
        </p:txBody>
      </p:sp>
      <p:sp>
        <p:nvSpPr>
          <p:cNvPr id="12292" name="Rectangle 4"/>
          <p:cNvSpPr>
            <a:spLocks noChangeArrowheads="1"/>
          </p:cNvSpPr>
          <p:nvPr>
            <p:custDataLst>
              <p:tags r:id="rId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8</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custDataLst>
              <p:tags r:id="rId1"/>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457200" y="685800"/>
            <a:ext cx="3352800" cy="235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custDataLst>
              <p:tags r:id="rId2"/>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7391400" y="4267200"/>
            <a:ext cx="144780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6" name="Text Box 4"/>
          <p:cNvSpPr txBox="1">
            <a:spLocks noChangeArrowheads="1"/>
          </p:cNvSpPr>
          <p:nvPr>
            <p:custDataLst>
              <p:tags r:id="rId3"/>
            </p:custDataLst>
          </p:nvPr>
        </p:nvSpPr>
        <p:spPr bwMode="auto">
          <a:xfrm>
            <a:off x="4038600" y="1371600"/>
            <a:ext cx="464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fr-FR" altLang="fr-FR"/>
          </a:p>
        </p:txBody>
      </p:sp>
      <p:sp>
        <p:nvSpPr>
          <p:cNvPr id="13317" name="Text Box 5"/>
          <p:cNvSpPr txBox="1">
            <a:spLocks noChangeArrowheads="1"/>
          </p:cNvSpPr>
          <p:nvPr>
            <p:custDataLst>
              <p:tags r:id="rId4"/>
            </p:custDataLst>
          </p:nvPr>
        </p:nvSpPr>
        <p:spPr bwMode="auto">
          <a:xfrm>
            <a:off x="4038600" y="838200"/>
            <a:ext cx="441960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800">
                <a:latin typeface="Comic Sans MS" panose="030F0702030302020204" pitchFamily="66" charset="0"/>
              </a:rPr>
              <a:t>Un père a trois enfants.</a:t>
            </a:r>
          </a:p>
          <a:p>
            <a:pPr algn="l">
              <a:spcBef>
                <a:spcPct val="50000"/>
              </a:spcBef>
            </a:pPr>
            <a:r>
              <a:rPr lang="fr-CH" altLang="fr-FR" sz="1800">
                <a:latin typeface="Comic Sans MS" panose="030F0702030302020204" pitchFamily="66" charset="0"/>
              </a:rPr>
              <a:t>Il vous dit que le produit des âges de ses trois enfants fait 36.</a:t>
            </a:r>
          </a:p>
          <a:p>
            <a:pPr algn="l">
              <a:spcBef>
                <a:spcPct val="50000"/>
              </a:spcBef>
            </a:pPr>
            <a:r>
              <a:rPr lang="fr-CH" altLang="fr-FR" sz="1800">
                <a:latin typeface="Comic Sans MS" panose="030F0702030302020204" pitchFamily="66" charset="0"/>
              </a:rPr>
              <a:t>Son copain rajoute que la somme des âges correspond au no de  la maison d’enface.</a:t>
            </a:r>
            <a:endParaRPr lang="fr-FR" altLang="fr-FR" sz="1800" b="1" i="1">
              <a:solidFill>
                <a:srgbClr val="FF0000"/>
              </a:solidFill>
              <a:latin typeface="Comic Sans MS" panose="030F0702030302020204" pitchFamily="66" charset="0"/>
            </a:endParaRPr>
          </a:p>
        </p:txBody>
      </p:sp>
      <p:sp>
        <p:nvSpPr>
          <p:cNvPr id="13318" name="Text Box 6"/>
          <p:cNvSpPr txBox="1">
            <a:spLocks noChangeArrowheads="1"/>
          </p:cNvSpPr>
          <p:nvPr>
            <p:custDataLst>
              <p:tags r:id="rId5"/>
            </p:custDataLst>
          </p:nvPr>
        </p:nvSpPr>
        <p:spPr bwMode="auto">
          <a:xfrm>
            <a:off x="762000" y="3657600"/>
            <a:ext cx="6400800" cy="187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800">
                <a:latin typeface="Comic Sans MS" panose="030F0702030302020204" pitchFamily="66" charset="0"/>
              </a:rPr>
              <a:t>Le père rétorque :</a:t>
            </a:r>
          </a:p>
          <a:p>
            <a:pPr algn="l">
              <a:spcBef>
                <a:spcPct val="50000"/>
              </a:spcBef>
            </a:pPr>
            <a:r>
              <a:rPr lang="fr-CH" altLang="fr-FR" sz="1800">
                <a:latin typeface="Comic Sans MS" panose="030F0702030302020204" pitchFamily="66" charset="0"/>
              </a:rPr>
              <a:t> « Tu as raison mais ce n’est pas suffisant… il faut que je vous dise encore que l’aîné aime les glaces au chocolat ! »</a:t>
            </a:r>
          </a:p>
          <a:p>
            <a:pPr algn="l">
              <a:spcBef>
                <a:spcPct val="50000"/>
              </a:spcBef>
            </a:pPr>
            <a:endParaRPr lang="fr-CH" altLang="fr-FR" sz="1800">
              <a:latin typeface="Comic Sans MS" panose="030F0702030302020204" pitchFamily="66" charset="0"/>
            </a:endParaRPr>
          </a:p>
          <a:p>
            <a:pPr algn="l">
              <a:spcBef>
                <a:spcPct val="50000"/>
              </a:spcBef>
            </a:pPr>
            <a:r>
              <a:rPr lang="fr-CH" altLang="fr-FR" sz="1800" b="1">
                <a:solidFill>
                  <a:srgbClr val="FF0000"/>
                </a:solidFill>
                <a:latin typeface="Comic Sans MS" panose="030F0702030302020204" pitchFamily="66" charset="0"/>
              </a:rPr>
              <a:t>Quels sont les âges respectifs des trois enfants ?</a:t>
            </a:r>
            <a:endParaRPr lang="fr-FR" altLang="fr-FR" sz="1800" b="1" i="1">
              <a:solidFill>
                <a:srgbClr val="FF0000"/>
              </a:solidFill>
              <a:latin typeface="Comic Sans MS" panose="030F0702030302020204" pitchFamily="66" charset="0"/>
            </a:endParaRPr>
          </a:p>
        </p:txBody>
      </p:sp>
      <p:sp>
        <p:nvSpPr>
          <p:cNvPr id="13319" name="Rectangle 7"/>
          <p:cNvSpPr>
            <a:spLocks noChangeArrowheads="1"/>
          </p:cNvSpPr>
          <p:nvPr>
            <p:custDataLst>
              <p:tags r:id="rId6"/>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9</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custDataLst>
              <p:tags r:id="rId1"/>
            </p:custDataLst>
          </p:nvPr>
        </p:nvSpPr>
        <p:spPr bwMode="auto">
          <a:xfrm>
            <a:off x="838200" y="1066800"/>
            <a:ext cx="5486400"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1800">
                <a:solidFill>
                  <a:srgbClr val="0000FF"/>
                </a:solidFill>
                <a:latin typeface="Comic Sans MS" panose="030F0702030302020204" pitchFamily="66" charset="0"/>
              </a:rPr>
              <a:t>Problème:</a:t>
            </a:r>
            <a:br>
              <a:rPr lang="fr-CH" altLang="fr-FR" sz="1800">
                <a:solidFill>
                  <a:srgbClr val="0000FF"/>
                </a:solidFill>
                <a:latin typeface="Comic Sans MS" panose="030F0702030302020204" pitchFamily="66" charset="0"/>
              </a:rPr>
            </a:br>
            <a:endParaRPr lang="fr-CH" altLang="fr-FR" sz="1800">
              <a:solidFill>
                <a:srgbClr val="0000FF"/>
              </a:solidFill>
              <a:latin typeface="Comic Sans MS" panose="030F0702030302020204" pitchFamily="66" charset="0"/>
            </a:endParaRPr>
          </a:p>
          <a:p>
            <a:pPr algn="l"/>
            <a:r>
              <a:rPr lang="fr-CH" altLang="fr-FR" sz="1800">
                <a:latin typeface="Comic Sans MS" panose="030F0702030302020204" pitchFamily="66" charset="0"/>
              </a:rPr>
              <a:t>Une mère est de 21 ans plus âgée que son enfant.</a:t>
            </a:r>
          </a:p>
          <a:p>
            <a:pPr algn="l"/>
            <a:r>
              <a:rPr lang="fr-CH" altLang="fr-FR" sz="1800">
                <a:latin typeface="Comic Sans MS" panose="030F0702030302020204" pitchFamily="66" charset="0"/>
              </a:rPr>
              <a:t/>
            </a:r>
            <a:br>
              <a:rPr lang="fr-CH" altLang="fr-FR" sz="1800">
                <a:latin typeface="Comic Sans MS" panose="030F0702030302020204" pitchFamily="66" charset="0"/>
              </a:rPr>
            </a:br>
            <a:r>
              <a:rPr lang="fr-CH" altLang="fr-FR" sz="1800">
                <a:latin typeface="Comic Sans MS" panose="030F0702030302020204" pitchFamily="66" charset="0"/>
              </a:rPr>
              <a:t>Dans 6 ans, son enfant sera 5 fois plus jeune que sa mère.</a:t>
            </a:r>
            <a:br>
              <a:rPr lang="fr-CH" altLang="fr-FR" sz="1800">
                <a:latin typeface="Comic Sans MS" panose="030F0702030302020204" pitchFamily="66" charset="0"/>
              </a:rPr>
            </a:br>
            <a:r>
              <a:rPr lang="fr-CH" altLang="fr-FR" sz="1800">
                <a:latin typeface="Comic Sans MS" panose="030F0702030302020204" pitchFamily="66" charset="0"/>
              </a:rPr>
              <a:t> </a:t>
            </a:r>
            <a:br>
              <a:rPr lang="fr-CH" altLang="fr-FR" sz="1800">
                <a:latin typeface="Comic Sans MS" panose="030F0702030302020204" pitchFamily="66" charset="0"/>
              </a:rPr>
            </a:br>
            <a:r>
              <a:rPr lang="fr-CH" altLang="fr-FR" sz="1800">
                <a:solidFill>
                  <a:srgbClr val="FF0000"/>
                </a:solidFill>
                <a:latin typeface="Comic Sans MS" panose="030F0702030302020204" pitchFamily="66" charset="0"/>
              </a:rPr>
              <a:t>Question: Où se trouve le père??</a:t>
            </a:r>
            <a:br>
              <a:rPr lang="fr-CH" altLang="fr-FR" sz="1800">
                <a:solidFill>
                  <a:srgbClr val="FF0000"/>
                </a:solidFill>
                <a:latin typeface="Comic Sans MS" panose="030F0702030302020204" pitchFamily="66" charset="0"/>
              </a:rPr>
            </a:br>
            <a:endParaRPr lang="fr-CH" altLang="fr-FR" sz="1800">
              <a:solidFill>
                <a:srgbClr val="FF0000"/>
              </a:solidFill>
              <a:latin typeface="Times New Roman" panose="02020603050405020304" pitchFamily="18" charset="0"/>
            </a:endParaRPr>
          </a:p>
        </p:txBody>
      </p:sp>
      <p:pic>
        <p:nvPicPr>
          <p:cNvPr id="14339" name="Picture 3"/>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4572000" y="2209800"/>
            <a:ext cx="3417888" cy="368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3" name="Picture 7"/>
          <p:cNvPicPr>
            <a:picLocks noChangeAspect="1" noChangeArrowheads="1"/>
          </p:cNvPicPr>
          <p:nvPr>
            <p:custDataLst>
              <p:tags r:id="rId3"/>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152400"/>
            <a:ext cx="838200" cy="108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4" name="Rectangle 8"/>
          <p:cNvSpPr>
            <a:spLocks noChangeArrowheads="1"/>
          </p:cNvSpPr>
          <p:nvPr>
            <p:custDataLst>
              <p:tags r:id="rId4"/>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10</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descr="pixelNoir"/>
          <p:cNvPicPr>
            <a:picLocks noChangeAspect="1" noChangeArrowheads="1"/>
          </p:cNvPicPr>
          <p:nvPr>
            <p:custDataLst>
              <p:tags r:id="rId1"/>
            </p:custDataLst>
          </p:nvPr>
        </p:nvPicPr>
        <p:blipFill>
          <a:blip r:embed="rId31">
            <a:extLst>
              <a:ext uri="{28A0092B-C50C-407E-A947-70E740481C1C}">
                <a14:useLocalDpi xmlns:a14="http://schemas.microsoft.com/office/drawing/2010/main" val="0"/>
              </a:ext>
            </a:extLst>
          </a:blip>
          <a:srcRect/>
          <a:stretch>
            <a:fillRect/>
          </a:stretch>
        </p:blipFill>
        <p:spPr bwMode="auto">
          <a:xfrm>
            <a:off x="-2878138" y="3063875"/>
            <a:ext cx="11113" cy="11113"/>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pixelNoir"/>
          <p:cNvPicPr>
            <a:picLocks noChangeAspect="1" noChangeArrowheads="1"/>
          </p:cNvPicPr>
          <p:nvPr>
            <p:custDataLst>
              <p:tags r:id="rId2"/>
            </p:custDataLst>
          </p:nvPr>
        </p:nvPicPr>
        <p:blipFill>
          <a:blip r:embed="rId31">
            <a:extLst>
              <a:ext uri="{28A0092B-C50C-407E-A947-70E740481C1C}">
                <a14:useLocalDpi xmlns:a14="http://schemas.microsoft.com/office/drawing/2010/main" val="0"/>
              </a:ext>
            </a:extLst>
          </a:blip>
          <a:srcRect/>
          <a:stretch>
            <a:fillRect/>
          </a:stretch>
        </p:blipFill>
        <p:spPr bwMode="auto">
          <a:xfrm>
            <a:off x="-2878138" y="3611563"/>
            <a:ext cx="11113" cy="11112"/>
          </a:xfrm>
          <a:prstGeom prst="rect">
            <a:avLst/>
          </a:prstGeom>
          <a:noFill/>
          <a:extLst>
            <a:ext uri="{909E8E84-426E-40DD-AFC4-6F175D3DCCD1}">
              <a14:hiddenFill xmlns:a14="http://schemas.microsoft.com/office/drawing/2010/main">
                <a:solidFill>
                  <a:srgbClr val="FFFFFF"/>
                </a:solidFill>
              </a14:hiddenFill>
            </a:ext>
          </a:extLst>
        </p:spPr>
      </p:pic>
      <p:sp>
        <p:nvSpPr>
          <p:cNvPr id="21511" name="Oval 7"/>
          <p:cNvSpPr>
            <a:spLocks noChangeArrowheads="1"/>
          </p:cNvSpPr>
          <p:nvPr>
            <p:custDataLst>
              <p:tags r:id="rId3"/>
            </p:custDataLst>
          </p:nvPr>
        </p:nvSpPr>
        <p:spPr bwMode="auto">
          <a:xfrm>
            <a:off x="5103813" y="2036763"/>
            <a:ext cx="304800" cy="304800"/>
          </a:xfrm>
          <a:prstGeom prst="ellipse">
            <a:avLst/>
          </a:prstGeom>
          <a:solidFill>
            <a:srgbClr val="A5002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12" name="Rectangle 8"/>
          <p:cNvSpPr>
            <a:spLocks noChangeArrowheads="1"/>
          </p:cNvSpPr>
          <p:nvPr>
            <p:custDataLst>
              <p:tags r:id="rId4"/>
            </p:custDataLst>
          </p:nvPr>
        </p:nvSpPr>
        <p:spPr bwMode="auto">
          <a:xfrm>
            <a:off x="7427913" y="2193925"/>
            <a:ext cx="304800" cy="1524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09" name="Line 5"/>
          <p:cNvSpPr>
            <a:spLocks noChangeShapeType="1"/>
          </p:cNvSpPr>
          <p:nvPr>
            <p:custDataLst>
              <p:tags r:id="rId5"/>
            </p:custDataLst>
          </p:nvPr>
        </p:nvSpPr>
        <p:spPr bwMode="auto">
          <a:xfrm rot="21212450">
            <a:off x="762000" y="5410200"/>
            <a:ext cx="3048000" cy="1588"/>
          </a:xfrm>
          <a:prstGeom prst="line">
            <a:avLst/>
          </a:prstGeom>
          <a:noFill/>
          <a:ln w="381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16" name="Line 12"/>
          <p:cNvSpPr>
            <a:spLocks noChangeShapeType="1"/>
          </p:cNvSpPr>
          <p:nvPr>
            <p:custDataLst>
              <p:tags r:id="rId6"/>
            </p:custDataLst>
          </p:nvPr>
        </p:nvSpPr>
        <p:spPr bwMode="auto">
          <a:xfrm>
            <a:off x="2286000" y="5410200"/>
            <a:ext cx="0" cy="228600"/>
          </a:xfrm>
          <a:prstGeom prst="line">
            <a:avLst/>
          </a:prstGeom>
          <a:noFill/>
          <a:ln w="762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21518" name="Group 14"/>
          <p:cNvGrpSpPr>
            <a:grpSpLocks/>
          </p:cNvGrpSpPr>
          <p:nvPr>
            <p:custDataLst>
              <p:tags r:id="rId7"/>
            </p:custDataLst>
          </p:nvPr>
        </p:nvGrpSpPr>
        <p:grpSpPr bwMode="auto">
          <a:xfrm>
            <a:off x="5105400" y="2362200"/>
            <a:ext cx="3048000" cy="228600"/>
            <a:chOff x="1920" y="816"/>
            <a:chExt cx="1920" cy="144"/>
          </a:xfrm>
        </p:grpSpPr>
        <p:sp>
          <p:nvSpPr>
            <p:cNvPr id="21519" name="Line 15"/>
            <p:cNvSpPr>
              <a:spLocks noChangeShapeType="1"/>
            </p:cNvSpPr>
            <p:nvPr/>
          </p:nvSpPr>
          <p:spPr bwMode="auto">
            <a:xfrm>
              <a:off x="1920" y="816"/>
              <a:ext cx="1920" cy="0"/>
            </a:xfrm>
            <a:prstGeom prst="line">
              <a:avLst/>
            </a:prstGeom>
            <a:noFill/>
            <a:ln w="381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20" name="Line 16"/>
            <p:cNvSpPr>
              <a:spLocks noChangeShapeType="1"/>
            </p:cNvSpPr>
            <p:nvPr/>
          </p:nvSpPr>
          <p:spPr bwMode="auto">
            <a:xfrm>
              <a:off x="2880" y="816"/>
              <a:ext cx="0" cy="144"/>
            </a:xfrm>
            <a:prstGeom prst="line">
              <a:avLst/>
            </a:prstGeom>
            <a:noFill/>
            <a:ln w="762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21521" name="Group 17"/>
          <p:cNvGrpSpPr>
            <a:grpSpLocks/>
          </p:cNvGrpSpPr>
          <p:nvPr>
            <p:custDataLst>
              <p:tags r:id="rId8"/>
            </p:custDataLst>
          </p:nvPr>
        </p:nvGrpSpPr>
        <p:grpSpPr bwMode="auto">
          <a:xfrm>
            <a:off x="5105400" y="3429000"/>
            <a:ext cx="3048000" cy="228600"/>
            <a:chOff x="1920" y="816"/>
            <a:chExt cx="1920" cy="144"/>
          </a:xfrm>
        </p:grpSpPr>
        <p:sp>
          <p:nvSpPr>
            <p:cNvPr id="21522" name="Line 18"/>
            <p:cNvSpPr>
              <a:spLocks noChangeShapeType="1"/>
            </p:cNvSpPr>
            <p:nvPr/>
          </p:nvSpPr>
          <p:spPr bwMode="auto">
            <a:xfrm>
              <a:off x="1920" y="816"/>
              <a:ext cx="1920" cy="0"/>
            </a:xfrm>
            <a:prstGeom prst="line">
              <a:avLst/>
            </a:prstGeom>
            <a:noFill/>
            <a:ln w="381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23" name="Line 19"/>
            <p:cNvSpPr>
              <a:spLocks noChangeShapeType="1"/>
            </p:cNvSpPr>
            <p:nvPr/>
          </p:nvSpPr>
          <p:spPr bwMode="auto">
            <a:xfrm>
              <a:off x="2880" y="816"/>
              <a:ext cx="0" cy="144"/>
            </a:xfrm>
            <a:prstGeom prst="line">
              <a:avLst/>
            </a:prstGeom>
            <a:noFill/>
            <a:ln w="762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21524" name="Oval 20"/>
          <p:cNvSpPr>
            <a:spLocks noChangeArrowheads="1"/>
          </p:cNvSpPr>
          <p:nvPr>
            <p:custDataLst>
              <p:tags r:id="rId9"/>
            </p:custDataLst>
          </p:nvPr>
        </p:nvSpPr>
        <p:spPr bwMode="auto">
          <a:xfrm>
            <a:off x="776288" y="5238750"/>
            <a:ext cx="304800" cy="304800"/>
          </a:xfrm>
          <a:prstGeom prst="ellipse">
            <a:avLst/>
          </a:prstGeom>
          <a:solidFill>
            <a:srgbClr val="A5002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26" name="AutoShape 22"/>
          <p:cNvSpPr>
            <a:spLocks noChangeArrowheads="1"/>
          </p:cNvSpPr>
          <p:nvPr>
            <p:custDataLst>
              <p:tags r:id="rId10"/>
            </p:custDataLst>
          </p:nvPr>
        </p:nvSpPr>
        <p:spPr bwMode="auto">
          <a:xfrm>
            <a:off x="7850188" y="2111375"/>
            <a:ext cx="228600" cy="228600"/>
          </a:xfrm>
          <a:prstGeom prst="triangle">
            <a:avLst>
              <a:gd name="adj" fmla="val 50000"/>
            </a:avLst>
          </a:prstGeom>
          <a:solidFill>
            <a:srgbClr val="00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29" name="Rectangle 25"/>
          <p:cNvSpPr>
            <a:spLocks noChangeArrowheads="1"/>
          </p:cNvSpPr>
          <p:nvPr>
            <p:custDataLst>
              <p:tags r:id="rId11"/>
            </p:custDataLst>
          </p:nvPr>
        </p:nvSpPr>
        <p:spPr bwMode="auto">
          <a:xfrm>
            <a:off x="5527675" y="3184525"/>
            <a:ext cx="228600" cy="228600"/>
          </a:xfrm>
          <a:prstGeom prst="rec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30" name="Rectangle 26"/>
          <p:cNvSpPr>
            <a:spLocks noChangeArrowheads="1"/>
          </p:cNvSpPr>
          <p:nvPr>
            <p:custDataLst>
              <p:tags r:id="rId12"/>
            </p:custDataLst>
          </p:nvPr>
        </p:nvSpPr>
        <p:spPr bwMode="auto">
          <a:xfrm>
            <a:off x="5146675" y="3184525"/>
            <a:ext cx="228600" cy="228600"/>
          </a:xfrm>
          <a:prstGeom prst="rec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31" name="Rectangle 27"/>
          <p:cNvSpPr>
            <a:spLocks noChangeArrowheads="1"/>
          </p:cNvSpPr>
          <p:nvPr>
            <p:custDataLst>
              <p:tags r:id="rId13"/>
            </p:custDataLst>
          </p:nvPr>
        </p:nvSpPr>
        <p:spPr bwMode="auto">
          <a:xfrm>
            <a:off x="7378700" y="3248025"/>
            <a:ext cx="304800" cy="1524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32" name="Rectangle 28"/>
          <p:cNvSpPr>
            <a:spLocks noChangeArrowheads="1"/>
          </p:cNvSpPr>
          <p:nvPr>
            <p:custDataLst>
              <p:tags r:id="rId14"/>
            </p:custDataLst>
          </p:nvPr>
        </p:nvSpPr>
        <p:spPr bwMode="auto">
          <a:xfrm>
            <a:off x="7773988" y="3248025"/>
            <a:ext cx="304800" cy="1524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33" name="Rectangle 29"/>
          <p:cNvSpPr>
            <a:spLocks noChangeArrowheads="1"/>
          </p:cNvSpPr>
          <p:nvPr>
            <p:custDataLst>
              <p:tags r:id="rId15"/>
            </p:custDataLst>
          </p:nvPr>
        </p:nvSpPr>
        <p:spPr bwMode="auto">
          <a:xfrm>
            <a:off x="7593013" y="3090863"/>
            <a:ext cx="304800" cy="1524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34" name="AutoShape 30"/>
          <p:cNvSpPr>
            <a:spLocks noChangeArrowheads="1"/>
          </p:cNvSpPr>
          <p:nvPr>
            <p:custDataLst>
              <p:tags r:id="rId16"/>
            </p:custDataLst>
          </p:nvPr>
        </p:nvSpPr>
        <p:spPr bwMode="auto">
          <a:xfrm>
            <a:off x="4097338" y="5562600"/>
            <a:ext cx="228600" cy="228600"/>
          </a:xfrm>
          <a:prstGeom prst="triangle">
            <a:avLst>
              <a:gd name="adj" fmla="val 50000"/>
            </a:avLst>
          </a:prstGeom>
          <a:solidFill>
            <a:srgbClr val="00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35" name="AutoShape 31"/>
          <p:cNvSpPr>
            <a:spLocks noChangeArrowheads="1"/>
          </p:cNvSpPr>
          <p:nvPr>
            <p:custDataLst>
              <p:tags r:id="rId17"/>
            </p:custDataLst>
          </p:nvPr>
        </p:nvSpPr>
        <p:spPr bwMode="auto">
          <a:xfrm>
            <a:off x="3810000" y="5562600"/>
            <a:ext cx="228600" cy="228600"/>
          </a:xfrm>
          <a:prstGeom prst="triangle">
            <a:avLst>
              <a:gd name="adj" fmla="val 50000"/>
            </a:avLst>
          </a:prstGeom>
          <a:solidFill>
            <a:srgbClr val="00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36" name="AutoShape 32"/>
          <p:cNvSpPr>
            <a:spLocks noChangeArrowheads="1"/>
          </p:cNvSpPr>
          <p:nvPr>
            <p:custDataLst>
              <p:tags r:id="rId18"/>
            </p:custDataLst>
          </p:nvPr>
        </p:nvSpPr>
        <p:spPr bwMode="auto">
          <a:xfrm>
            <a:off x="3538538" y="5562600"/>
            <a:ext cx="228600" cy="228600"/>
          </a:xfrm>
          <a:prstGeom prst="triangle">
            <a:avLst>
              <a:gd name="adj" fmla="val 50000"/>
            </a:avLst>
          </a:prstGeom>
          <a:solidFill>
            <a:srgbClr val="00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37" name="AutoShape 33"/>
          <p:cNvSpPr>
            <a:spLocks noChangeArrowheads="1"/>
          </p:cNvSpPr>
          <p:nvPr>
            <p:custDataLst>
              <p:tags r:id="rId19"/>
            </p:custDataLst>
          </p:nvPr>
        </p:nvSpPr>
        <p:spPr bwMode="auto">
          <a:xfrm>
            <a:off x="3673475" y="5334000"/>
            <a:ext cx="228600" cy="228600"/>
          </a:xfrm>
          <a:prstGeom prst="triangle">
            <a:avLst>
              <a:gd name="adj" fmla="val 50000"/>
            </a:avLst>
          </a:prstGeom>
          <a:solidFill>
            <a:srgbClr val="00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40" name="WordArt 36"/>
          <p:cNvSpPr>
            <a:spLocks noChangeArrowheads="1" noChangeShapeType="1" noTextEdit="1"/>
          </p:cNvSpPr>
          <p:nvPr>
            <p:custDataLst>
              <p:tags r:id="rId20"/>
            </p:custDataLst>
          </p:nvPr>
        </p:nvSpPr>
        <p:spPr bwMode="auto">
          <a:xfrm>
            <a:off x="3124200" y="4724400"/>
            <a:ext cx="304800" cy="457200"/>
          </a:xfrm>
          <a:prstGeom prst="rect">
            <a:avLst/>
          </a:prstGeom>
        </p:spPr>
        <p:txBody>
          <a:bodyPr wrap="none" fromWordArt="1">
            <a:prstTxWarp prst="textPlain">
              <a:avLst>
                <a:gd name="adj" fmla="val 50000"/>
              </a:avLst>
            </a:prstTxWarp>
          </a:bodyPr>
          <a:lstStyle/>
          <a:p>
            <a:r>
              <a:rPr lang="fr-CH" sz="3600" kern="10">
                <a:ln w="19050">
                  <a:solidFill>
                    <a:srgbClr val="99CCFF"/>
                  </a:solidFill>
                  <a:round/>
                  <a:headEnd/>
                  <a:tailEnd/>
                </a:ln>
                <a:solidFill>
                  <a:srgbClr val="0000CC"/>
                </a:solidFill>
                <a:effectLst>
                  <a:outerShdw dist="35921" dir="2700000" algn="ctr" rotWithShape="0">
                    <a:srgbClr val="990000"/>
                  </a:outerShdw>
                </a:effectLst>
                <a:latin typeface="Arial Black" panose="020B0A04020102020204" pitchFamily="34" charset="0"/>
              </a:rPr>
              <a:t>?</a:t>
            </a:r>
          </a:p>
        </p:txBody>
      </p:sp>
      <p:sp>
        <p:nvSpPr>
          <p:cNvPr id="21541" name="Oval 37"/>
          <p:cNvSpPr>
            <a:spLocks noChangeArrowheads="1"/>
          </p:cNvSpPr>
          <p:nvPr>
            <p:custDataLst>
              <p:tags r:id="rId21"/>
            </p:custDataLst>
          </p:nvPr>
        </p:nvSpPr>
        <p:spPr bwMode="auto">
          <a:xfrm>
            <a:off x="5103813" y="893763"/>
            <a:ext cx="304800" cy="304800"/>
          </a:xfrm>
          <a:prstGeom prst="ellipse">
            <a:avLst/>
          </a:prstGeom>
          <a:solidFill>
            <a:srgbClr val="A5002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21543" name="Group 39"/>
          <p:cNvGrpSpPr>
            <a:grpSpLocks/>
          </p:cNvGrpSpPr>
          <p:nvPr>
            <p:custDataLst>
              <p:tags r:id="rId22"/>
            </p:custDataLst>
          </p:nvPr>
        </p:nvGrpSpPr>
        <p:grpSpPr bwMode="auto">
          <a:xfrm>
            <a:off x="5105400" y="1219200"/>
            <a:ext cx="3048000" cy="228600"/>
            <a:chOff x="1920" y="816"/>
            <a:chExt cx="1920" cy="144"/>
          </a:xfrm>
        </p:grpSpPr>
        <p:sp>
          <p:nvSpPr>
            <p:cNvPr id="21544" name="Line 40"/>
            <p:cNvSpPr>
              <a:spLocks noChangeShapeType="1"/>
            </p:cNvSpPr>
            <p:nvPr/>
          </p:nvSpPr>
          <p:spPr bwMode="auto">
            <a:xfrm>
              <a:off x="1920" y="816"/>
              <a:ext cx="1920" cy="0"/>
            </a:xfrm>
            <a:prstGeom prst="line">
              <a:avLst/>
            </a:prstGeom>
            <a:noFill/>
            <a:ln w="381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45" name="Line 41"/>
            <p:cNvSpPr>
              <a:spLocks noChangeShapeType="1"/>
            </p:cNvSpPr>
            <p:nvPr/>
          </p:nvSpPr>
          <p:spPr bwMode="auto">
            <a:xfrm>
              <a:off x="2880" y="816"/>
              <a:ext cx="0" cy="144"/>
            </a:xfrm>
            <a:prstGeom prst="line">
              <a:avLst/>
            </a:prstGeom>
            <a:noFill/>
            <a:ln w="76200">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21547" name="AutoShape 43"/>
          <p:cNvSpPr>
            <a:spLocks noChangeArrowheads="1"/>
          </p:cNvSpPr>
          <p:nvPr>
            <p:custDataLst>
              <p:tags r:id="rId23"/>
            </p:custDataLst>
          </p:nvPr>
        </p:nvSpPr>
        <p:spPr bwMode="auto">
          <a:xfrm>
            <a:off x="5445125" y="965200"/>
            <a:ext cx="228600" cy="228600"/>
          </a:xfrm>
          <a:prstGeom prst="triangle">
            <a:avLst>
              <a:gd name="adj" fmla="val 50000"/>
            </a:avLst>
          </a:prstGeom>
          <a:solidFill>
            <a:srgbClr val="00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48" name="Rectangle 44"/>
          <p:cNvSpPr>
            <a:spLocks noChangeArrowheads="1"/>
          </p:cNvSpPr>
          <p:nvPr>
            <p:custDataLst>
              <p:tags r:id="rId24"/>
            </p:custDataLst>
          </p:nvPr>
        </p:nvSpPr>
        <p:spPr bwMode="auto">
          <a:xfrm>
            <a:off x="7788275" y="973138"/>
            <a:ext cx="228600" cy="228600"/>
          </a:xfrm>
          <a:prstGeom prst="rec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90" name="Text Box 86"/>
          <p:cNvSpPr txBox="1">
            <a:spLocks noChangeArrowheads="1"/>
          </p:cNvSpPr>
          <p:nvPr>
            <p:custDataLst>
              <p:tags r:id="rId25"/>
            </p:custDataLst>
          </p:nvPr>
        </p:nvSpPr>
        <p:spPr bwMode="auto">
          <a:xfrm>
            <a:off x="990600" y="1676400"/>
            <a:ext cx="35052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1800">
                <a:latin typeface="Comic Sans MS" panose="030F0702030302020204" pitchFamily="66" charset="0"/>
              </a:rPr>
              <a:t>On effectue les trois pesées suivantes sur une balance à plateaux :</a:t>
            </a:r>
          </a:p>
        </p:txBody>
      </p:sp>
      <p:sp>
        <p:nvSpPr>
          <p:cNvPr id="21591" name="Text Box 87"/>
          <p:cNvSpPr txBox="1">
            <a:spLocks noChangeArrowheads="1"/>
          </p:cNvSpPr>
          <p:nvPr>
            <p:custDataLst>
              <p:tags r:id="rId26"/>
            </p:custDataLst>
          </p:nvPr>
        </p:nvSpPr>
        <p:spPr bwMode="auto">
          <a:xfrm>
            <a:off x="5029200" y="4572000"/>
            <a:ext cx="3429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1800">
                <a:latin typeface="Comic Sans MS" panose="030F0702030302020204" pitchFamily="66" charset="0"/>
              </a:rPr>
              <a:t>On cherche maintenant à évaluer la masse d’un rond rouge uniquement en fonction de triangles bleus...</a:t>
            </a:r>
          </a:p>
          <a:p>
            <a:pPr algn="l"/>
            <a:endParaRPr lang="fr-CH" altLang="fr-FR" sz="1800">
              <a:latin typeface="Comic Sans MS" panose="030F0702030302020204" pitchFamily="66" charset="0"/>
            </a:endParaRPr>
          </a:p>
          <a:p>
            <a:pPr algn="l"/>
            <a:r>
              <a:rPr lang="fr-CH" altLang="fr-FR" sz="1800" b="1">
                <a:solidFill>
                  <a:srgbClr val="FF0000"/>
                </a:solidFill>
                <a:latin typeface="Comic Sans MS" panose="030F0702030302020204" pitchFamily="66" charset="0"/>
              </a:rPr>
              <a:t>Combien en faut-il ?</a:t>
            </a:r>
          </a:p>
        </p:txBody>
      </p:sp>
      <p:sp>
        <p:nvSpPr>
          <p:cNvPr id="21592" name="AutoShape 88"/>
          <p:cNvSpPr>
            <a:spLocks/>
          </p:cNvSpPr>
          <p:nvPr>
            <p:custDataLst>
              <p:tags r:id="rId27"/>
            </p:custDataLst>
          </p:nvPr>
        </p:nvSpPr>
        <p:spPr bwMode="auto">
          <a:xfrm>
            <a:off x="3962400" y="914400"/>
            <a:ext cx="533400" cy="2514600"/>
          </a:xfrm>
          <a:prstGeom prst="rightBrace">
            <a:avLst>
              <a:gd name="adj1" fmla="val 3928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93" name="Line 89"/>
          <p:cNvSpPr>
            <a:spLocks noChangeShapeType="1"/>
          </p:cNvSpPr>
          <p:nvPr>
            <p:custDataLst>
              <p:tags r:id="rId28"/>
            </p:custDataLst>
          </p:nvPr>
        </p:nvSpPr>
        <p:spPr bwMode="auto">
          <a:xfrm>
            <a:off x="0" y="3886200"/>
            <a:ext cx="91440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21594" name="Rectangle 90"/>
          <p:cNvSpPr>
            <a:spLocks noChangeArrowheads="1"/>
          </p:cNvSpPr>
          <p:nvPr>
            <p:custDataLst>
              <p:tags r:id="rId29"/>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11</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custDataLst>
              <p:tags r:id="rId1"/>
            </p:custDataLst>
          </p:nvPr>
        </p:nvSpPr>
        <p:spPr bwMode="auto">
          <a:xfrm>
            <a:off x="2590800" y="685800"/>
            <a:ext cx="60960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fr-CH" altLang="fr-FR" sz="1800">
                <a:latin typeface="Comic Sans MS" panose="030F0702030302020204" pitchFamily="66" charset="0"/>
                <a:cs typeface="Courier New" panose="02070309020205020404" pitchFamily="49" charset="0"/>
              </a:rPr>
              <a:t>Un homme lègue 60’000.- francs à deux mères et à la fille de chacune d'elles. Le testament stipule que chacune doit recevoir 20’000.- francs, ce qui est fait. </a:t>
            </a:r>
          </a:p>
          <a:p>
            <a:pPr algn="l"/>
            <a:endParaRPr lang="fr-CH" altLang="fr-FR" sz="1800">
              <a:latin typeface="Comic Sans MS" panose="030F0702030302020204" pitchFamily="66" charset="0"/>
              <a:cs typeface="Courier New" panose="02070309020205020404" pitchFamily="49" charset="0"/>
            </a:endParaRPr>
          </a:p>
          <a:p>
            <a:pPr algn="l"/>
            <a:r>
              <a:rPr lang="fr-CH" altLang="fr-FR" sz="1800">
                <a:latin typeface="Comic Sans MS" panose="030F0702030302020204" pitchFamily="66" charset="0"/>
              </a:rPr>
              <a:t/>
            </a:r>
            <a:br>
              <a:rPr lang="fr-CH" altLang="fr-FR" sz="1800">
                <a:latin typeface="Comic Sans MS" panose="030F0702030302020204" pitchFamily="66" charset="0"/>
              </a:rPr>
            </a:br>
            <a:endParaRPr lang="fr-CH" altLang="fr-FR" sz="1800">
              <a:latin typeface="Comic Sans MS" panose="030F0702030302020204" pitchFamily="66" charset="0"/>
            </a:endParaRPr>
          </a:p>
          <a:p>
            <a:pPr algn="l"/>
            <a:r>
              <a:rPr lang="fr-CH" altLang="fr-FR" sz="1800">
                <a:latin typeface="Comic Sans MS" panose="030F0702030302020204" pitchFamily="66" charset="0"/>
              </a:rPr>
              <a:t>	</a:t>
            </a:r>
            <a:r>
              <a:rPr lang="fr-CH" altLang="fr-FR" sz="1800" b="1">
                <a:solidFill>
                  <a:srgbClr val="FF0000"/>
                </a:solidFill>
                <a:latin typeface="Comic Sans MS" panose="030F0702030302020204" pitchFamily="66" charset="0"/>
                <a:cs typeface="Courier New" panose="02070309020205020404" pitchFamily="49" charset="0"/>
              </a:rPr>
              <a:t>Comment le notaire s'y est-il pris ? </a:t>
            </a:r>
            <a:endParaRPr lang="fr-CH" altLang="fr-FR" sz="1800">
              <a:solidFill>
                <a:srgbClr val="FF0000"/>
              </a:solidFill>
              <a:latin typeface="Comic Sans MS" panose="030F0702030302020204" pitchFamily="66" charset="0"/>
            </a:endParaRPr>
          </a:p>
        </p:txBody>
      </p:sp>
      <p:pic>
        <p:nvPicPr>
          <p:cNvPr id="18435" name="Picture 3" descr="pixelNoi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2878138" y="3338513"/>
            <a:ext cx="11113" cy="11112"/>
          </a:xfrm>
          <a:prstGeom prst="rect">
            <a:avLst/>
          </a:prstGeom>
          <a:noFill/>
          <a:extLst>
            <a:ext uri="{909E8E84-426E-40DD-AFC4-6F175D3DCCD1}">
              <a14:hiddenFill xmlns:a14="http://schemas.microsoft.com/office/drawing/2010/main">
                <a:solidFill>
                  <a:srgbClr val="FFFFFF"/>
                </a:solidFill>
              </a14:hiddenFill>
            </a:ext>
          </a:extLst>
        </p:spPr>
      </p:pic>
      <p:pic>
        <p:nvPicPr>
          <p:cNvPr id="18437" name="Picture 5"/>
          <p:cNvPicPr>
            <a:picLocks noChangeAspect="1" noChangeArrowheads="1"/>
          </p:cNvPicPr>
          <p:nvPr>
            <p:custDataLst>
              <p:tags r:id="rId3"/>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228600" y="2286000"/>
            <a:ext cx="3276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2" name="Rectangle 1030"/>
          <p:cNvSpPr>
            <a:spLocks noChangeArrowheads="1"/>
          </p:cNvSpPr>
          <p:nvPr>
            <p:custDataLst>
              <p:tags r:id="rId4"/>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12</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custDataLst>
              <p:tags r:id="rId1"/>
            </p:custDataLst>
          </p:nvPr>
        </p:nvSpPr>
        <p:spPr bwMode="auto">
          <a:xfrm>
            <a:off x="685800" y="533400"/>
            <a:ext cx="73152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fr-CH" altLang="fr-FR" sz="1800">
                <a:latin typeface="Comic Sans MS" panose="030F0702030302020204" pitchFamily="66" charset="0"/>
                <a:cs typeface="Courier New" panose="02070309020205020404" pitchFamily="49" charset="0"/>
              </a:rPr>
              <a:t>On prend un verre de whisky, et un verre de jus d'orange.</a:t>
            </a:r>
          </a:p>
          <a:p>
            <a:pPr algn="l"/>
            <a:endParaRPr lang="fr-CH" altLang="fr-FR" sz="1800">
              <a:latin typeface="Comic Sans MS" panose="030F0702030302020204" pitchFamily="66" charset="0"/>
              <a:cs typeface="Courier New" panose="02070309020205020404" pitchFamily="49" charset="0"/>
            </a:endParaRPr>
          </a:p>
          <a:p>
            <a:pPr algn="l"/>
            <a:r>
              <a:rPr lang="fr-CH" altLang="fr-FR" sz="1800">
                <a:latin typeface="Comic Sans MS" panose="030F0702030302020204" pitchFamily="66" charset="0"/>
                <a:cs typeface="Courier New" panose="02070309020205020404" pitchFamily="49" charset="0"/>
              </a:rPr>
              <a:t>On verse une cuiller du verre de whisky dans le verre de jus d'orange, et on remue le tout. </a:t>
            </a:r>
            <a:br>
              <a:rPr lang="fr-CH" altLang="fr-FR" sz="1800">
                <a:latin typeface="Comic Sans MS" panose="030F0702030302020204" pitchFamily="66" charset="0"/>
                <a:cs typeface="Courier New" panose="02070309020205020404" pitchFamily="49" charset="0"/>
              </a:rPr>
            </a:br>
            <a:endParaRPr lang="fr-CH" altLang="fr-FR" sz="1800">
              <a:latin typeface="Comic Sans MS" panose="030F0702030302020204" pitchFamily="66" charset="0"/>
              <a:cs typeface="Courier New" panose="02070309020205020404" pitchFamily="49" charset="0"/>
            </a:endParaRPr>
          </a:p>
          <a:p>
            <a:pPr algn="l"/>
            <a:r>
              <a:rPr lang="fr-CH" altLang="fr-FR" sz="1800">
                <a:latin typeface="Comic Sans MS" panose="030F0702030302020204" pitchFamily="66" charset="0"/>
                <a:cs typeface="Courier New" panose="02070309020205020404" pitchFamily="49" charset="0"/>
              </a:rPr>
              <a:t>Puis on verse dans le verre de whisky une cuillère du mélange obtenu.</a:t>
            </a:r>
          </a:p>
          <a:p>
            <a:pPr algn="l"/>
            <a:endParaRPr lang="fr-CH" altLang="fr-FR" sz="1800">
              <a:latin typeface="Comic Sans MS" panose="030F0702030302020204" pitchFamily="66" charset="0"/>
            </a:endParaRPr>
          </a:p>
          <a:p>
            <a:pPr algn="l"/>
            <a:r>
              <a:rPr lang="fr-CH" altLang="fr-FR" sz="1800">
                <a:solidFill>
                  <a:srgbClr val="FF0000"/>
                </a:solidFill>
                <a:latin typeface="Comic Sans MS" panose="030F0702030302020204" pitchFamily="66" charset="0"/>
                <a:cs typeface="Courier New" panose="02070309020205020404" pitchFamily="49" charset="0"/>
              </a:rPr>
              <a:t>Y a-t-il plus de whisky dans le verre de</a:t>
            </a:r>
          </a:p>
          <a:p>
            <a:pPr algn="l"/>
            <a:r>
              <a:rPr lang="fr-CH" altLang="fr-FR" sz="1800">
                <a:solidFill>
                  <a:srgbClr val="FF0000"/>
                </a:solidFill>
                <a:latin typeface="Comic Sans MS" panose="030F0702030302020204" pitchFamily="66" charset="0"/>
                <a:cs typeface="Courier New" panose="02070309020205020404" pitchFamily="49" charset="0"/>
              </a:rPr>
              <a:t>jus d'orange, que de jus d'orange dans </a:t>
            </a:r>
          </a:p>
          <a:p>
            <a:pPr algn="l"/>
            <a:r>
              <a:rPr lang="fr-CH" altLang="fr-FR" sz="1800">
                <a:solidFill>
                  <a:srgbClr val="FF0000"/>
                </a:solidFill>
                <a:latin typeface="Comic Sans MS" panose="030F0702030302020204" pitchFamily="66" charset="0"/>
                <a:cs typeface="Courier New" panose="02070309020205020404" pitchFamily="49" charset="0"/>
              </a:rPr>
              <a:t>le verre de whisky ?</a:t>
            </a:r>
            <a:r>
              <a:rPr lang="fr-CH" altLang="fr-FR" sz="1800">
                <a:latin typeface="Comic Sans MS" panose="030F0702030302020204" pitchFamily="66" charset="0"/>
                <a:cs typeface="Courier New" panose="02070309020205020404" pitchFamily="49" charset="0"/>
              </a:rPr>
              <a:t> </a:t>
            </a:r>
            <a:r>
              <a:rPr lang="fr-CH" altLang="fr-FR" sz="1800">
                <a:latin typeface="Comic Sans MS" panose="030F0702030302020204" pitchFamily="66" charset="0"/>
              </a:rPr>
              <a:t/>
            </a:r>
            <a:br>
              <a:rPr lang="fr-CH" altLang="fr-FR" sz="1800">
                <a:latin typeface="Comic Sans MS" panose="030F0702030302020204" pitchFamily="66" charset="0"/>
              </a:rPr>
            </a:br>
            <a:r>
              <a:rPr lang="fr-CH" altLang="fr-FR" sz="2000">
                <a:latin typeface="Times New Roman" panose="02020603050405020304" pitchFamily="18" charset="0"/>
              </a:rPr>
              <a:t>  </a:t>
            </a:r>
          </a:p>
        </p:txBody>
      </p:sp>
      <p:pic>
        <p:nvPicPr>
          <p:cNvPr id="19459" name="Picture 3" descr="pixelNoi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2878138" y="3338513"/>
            <a:ext cx="11113" cy="11112"/>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pixelNoir"/>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2878138" y="3703638"/>
            <a:ext cx="11113" cy="11112"/>
          </a:xfrm>
          <a:prstGeom prst="rect">
            <a:avLst/>
          </a:prstGeom>
          <a:noFill/>
          <a:extLst>
            <a:ext uri="{909E8E84-426E-40DD-AFC4-6F175D3DCCD1}">
              <a14:hiddenFill xmlns:a14="http://schemas.microsoft.com/office/drawing/2010/main">
                <a:solidFill>
                  <a:srgbClr val="FFFFFF"/>
                </a:solidFill>
              </a14:hiddenFill>
            </a:ext>
          </a:extLst>
        </p:spPr>
      </p:pic>
      <p:pic>
        <p:nvPicPr>
          <p:cNvPr id="19464" name="Picture 8"/>
          <p:cNvPicPr>
            <a:picLocks noChangeAspect="1" noChangeArrowheads="1"/>
          </p:cNvPicPr>
          <p:nvPr>
            <p:custDataLst>
              <p:tags r:id="rId4"/>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4876800" y="2971800"/>
            <a:ext cx="3505200"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6" name="Rectangle 10"/>
          <p:cNvSpPr>
            <a:spLocks noChangeArrowheads="1"/>
          </p:cNvSpPr>
          <p:nvPr>
            <p:custDataLst>
              <p:tags r:id="rId5"/>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13</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descr="pixelNoir"/>
          <p:cNvPicPr>
            <a:picLocks noChangeAspect="1" noChangeArrowheads="1"/>
          </p:cNvPicPr>
          <p:nvPr>
            <p:custDataLst>
              <p:tags r:id="rId1"/>
            </p:custDataLst>
          </p:nvPr>
        </p:nvPicPr>
        <p:blipFill>
          <a:blip r:embed="rId9">
            <a:extLst>
              <a:ext uri="{28A0092B-C50C-407E-A947-70E740481C1C}">
                <a14:useLocalDpi xmlns:a14="http://schemas.microsoft.com/office/drawing/2010/main" val="0"/>
              </a:ext>
            </a:extLst>
          </a:blip>
          <a:srcRect/>
          <a:stretch>
            <a:fillRect/>
          </a:stretch>
        </p:blipFill>
        <p:spPr bwMode="auto">
          <a:xfrm>
            <a:off x="-2878138" y="3063875"/>
            <a:ext cx="11113" cy="11113"/>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pixelNoir"/>
          <p:cNvPicPr>
            <a:picLocks noChangeAspect="1" noChangeArrowheads="1"/>
          </p:cNvPicPr>
          <p:nvPr>
            <p:custDataLst>
              <p:tags r:id="rId2"/>
            </p:custDataLst>
          </p:nvPr>
        </p:nvPicPr>
        <p:blipFill>
          <a:blip r:embed="rId9">
            <a:extLst>
              <a:ext uri="{28A0092B-C50C-407E-A947-70E740481C1C}">
                <a14:useLocalDpi xmlns:a14="http://schemas.microsoft.com/office/drawing/2010/main" val="0"/>
              </a:ext>
            </a:extLst>
          </a:blip>
          <a:srcRect/>
          <a:stretch>
            <a:fillRect/>
          </a:stretch>
        </p:blipFill>
        <p:spPr bwMode="auto">
          <a:xfrm>
            <a:off x="-2878138" y="3611563"/>
            <a:ext cx="11113" cy="11112"/>
          </a:xfrm>
          <a:prstGeom prst="rect">
            <a:avLst/>
          </a:prstGeom>
          <a:noFill/>
          <a:extLst>
            <a:ext uri="{909E8E84-426E-40DD-AFC4-6F175D3DCCD1}">
              <a14:hiddenFill xmlns:a14="http://schemas.microsoft.com/office/drawing/2010/main">
                <a:solidFill>
                  <a:srgbClr val="FFFFFF"/>
                </a:solidFill>
              </a14:hiddenFill>
            </a:ext>
          </a:extLst>
        </p:spPr>
      </p:pic>
      <p:pic>
        <p:nvPicPr>
          <p:cNvPr id="20487" name="Picture 7" descr="NA01470_"/>
          <p:cNvPicPr>
            <a:picLocks noChangeAspect="1" noChangeArrowheads="1"/>
          </p:cNvPicPr>
          <p:nvPr>
            <p:custDataLst>
              <p:tags r:id="rId3"/>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304800" y="3276600"/>
            <a:ext cx="85344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0482" name="Rectangle 2"/>
          <p:cNvSpPr>
            <a:spLocks noChangeArrowheads="1"/>
          </p:cNvSpPr>
          <p:nvPr>
            <p:custDataLst>
              <p:tags r:id="rId4"/>
            </p:custDataLst>
          </p:nvPr>
        </p:nvSpPr>
        <p:spPr bwMode="auto">
          <a:xfrm>
            <a:off x="571500" y="1447800"/>
            <a:ext cx="800100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endParaRPr lang="fr-FR" altLang="fr-FR" sz="1800">
              <a:latin typeface="Times New Roman" panose="02020603050405020304" pitchFamily="18" charset="0"/>
            </a:endParaRPr>
          </a:p>
        </p:txBody>
      </p:sp>
      <p:sp>
        <p:nvSpPr>
          <p:cNvPr id="20489" name="Text Box 9"/>
          <p:cNvSpPr txBox="1">
            <a:spLocks noChangeArrowheads="1"/>
          </p:cNvSpPr>
          <p:nvPr>
            <p:custDataLst>
              <p:tags r:id="rId5"/>
            </p:custDataLst>
          </p:nvPr>
        </p:nvSpPr>
        <p:spPr bwMode="auto">
          <a:xfrm>
            <a:off x="381000" y="609600"/>
            <a:ext cx="8229600" cy="297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1800">
                <a:latin typeface="Comic Sans MS" panose="030F0702030302020204" pitchFamily="66" charset="0"/>
                <a:cs typeface="Courier New" panose="02070309020205020404" pitchFamily="49" charset="0"/>
              </a:rPr>
              <a:t>Deux voyageurs marchent tranquillement (à 5 km/h) l'un vers l'autre dans le désert du Névada, sur une route droite. Dix kilomètres les séparent.</a:t>
            </a:r>
            <a:r>
              <a:rPr lang="fr-CH" altLang="fr-FR" sz="1800">
                <a:latin typeface="Comic Sans MS" panose="030F0702030302020204" pitchFamily="66" charset="0"/>
              </a:rPr>
              <a:t/>
            </a:r>
            <a:br>
              <a:rPr lang="fr-CH" altLang="fr-FR" sz="1800">
                <a:latin typeface="Comic Sans MS" panose="030F0702030302020204" pitchFamily="66" charset="0"/>
              </a:rPr>
            </a:br>
            <a:endParaRPr lang="fr-CH" altLang="fr-FR" sz="1800">
              <a:latin typeface="Comic Sans MS" panose="030F0702030302020204" pitchFamily="66" charset="0"/>
            </a:endParaRPr>
          </a:p>
          <a:p>
            <a:pPr algn="l"/>
            <a:r>
              <a:rPr lang="fr-CH" altLang="fr-FR" sz="1800">
                <a:latin typeface="Comic Sans MS" panose="030F0702030302020204" pitchFamily="66" charset="0"/>
                <a:cs typeface="Courier New" panose="02070309020205020404" pitchFamily="49" charset="0"/>
              </a:rPr>
              <a:t>Zoé, une mouche désoeuvrée, est posée sur le premier voyageur. Elle part en suivant la route rejoindre le second voyageur, à une vitesse de 40 km/h. Arrivée, elle fait immédiatement demi-tour et va retrouver le premier, puis repart joindre le second,... toujours à la même vitesse.</a:t>
            </a:r>
            <a:r>
              <a:rPr lang="fr-CH" altLang="fr-FR" sz="1800">
                <a:latin typeface="Comic Sans MS" panose="030F0702030302020204" pitchFamily="66" charset="0"/>
              </a:rPr>
              <a:t/>
            </a:r>
            <a:br>
              <a:rPr lang="fr-CH" altLang="fr-FR" sz="1800">
                <a:latin typeface="Comic Sans MS" panose="030F0702030302020204" pitchFamily="66" charset="0"/>
              </a:rPr>
            </a:br>
            <a:endParaRPr lang="fr-CH" altLang="fr-FR" sz="1800">
              <a:latin typeface="Comic Sans MS" panose="030F0702030302020204" pitchFamily="66" charset="0"/>
            </a:endParaRPr>
          </a:p>
          <a:p>
            <a:pPr algn="l"/>
            <a:r>
              <a:rPr lang="fr-CH" altLang="fr-FR" sz="1800">
                <a:solidFill>
                  <a:srgbClr val="FF0000"/>
                </a:solidFill>
                <a:latin typeface="Comic Sans MS" panose="030F0702030302020204" pitchFamily="66" charset="0"/>
                <a:cs typeface="Courier New" panose="02070309020205020404" pitchFamily="49" charset="0"/>
              </a:rPr>
              <a:t>Quelle distance a parcouru Zoé quand ces deux voyageurs se croisent ?</a:t>
            </a:r>
            <a:r>
              <a:rPr lang="fr-CH" altLang="fr-FR" sz="1800">
                <a:solidFill>
                  <a:srgbClr val="FF0000"/>
                </a:solidFill>
                <a:latin typeface="Comic Sans MS" panose="030F0702030302020204" pitchFamily="66" charset="0"/>
              </a:rPr>
              <a:t> </a:t>
            </a:r>
          </a:p>
          <a:p>
            <a:pPr>
              <a:spcBef>
                <a:spcPct val="50000"/>
              </a:spcBef>
            </a:pPr>
            <a:endParaRPr lang="fr-CH" altLang="fr-FR" sz="1800">
              <a:solidFill>
                <a:srgbClr val="FF0000"/>
              </a:solidFill>
              <a:latin typeface="Comic Sans MS" panose="030F0702030302020204" pitchFamily="66" charset="0"/>
            </a:endParaRPr>
          </a:p>
        </p:txBody>
      </p:sp>
      <p:pic>
        <p:nvPicPr>
          <p:cNvPr id="20492" name="Picture 12">
            <a:hlinkClick r:id="" action="ppaction://noaction">
              <a:snd r:embed="rId11" name="whoosh.wav"/>
            </a:hlinkClick>
          </p:cNvPr>
          <p:cNvPicPr>
            <a:picLocks noChangeAspect="1" noChangeArrowheads="1"/>
          </p:cNvPicPr>
          <p:nvPr>
            <p:custDataLst>
              <p:tags r:id="rId6"/>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a:off x="2590800" y="5181600"/>
            <a:ext cx="733425" cy="45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93" name="Rectangle 13"/>
          <p:cNvSpPr>
            <a:spLocks noChangeArrowheads="1"/>
          </p:cNvSpPr>
          <p:nvPr>
            <p:custDataLst>
              <p:tags r:id="rId7"/>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14</a:t>
            </a:r>
            <a:endParaRPr lang="fr-FR" altLang="fr-FR" sz="1000">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10000"/>
                                  </p:stCondLst>
                                  <p:childTnLst>
                                    <p:set>
                                      <p:cBhvr>
                                        <p:cTn id="6" dur="1" fill="hold">
                                          <p:stCondLst>
                                            <p:cond delay="0"/>
                                          </p:stCondLst>
                                        </p:cTn>
                                        <p:tgtEl>
                                          <p:spTgt spid="20492"/>
                                        </p:tgtEl>
                                        <p:attrNameLst>
                                          <p:attrName>style.visibility</p:attrName>
                                        </p:attrNameLst>
                                      </p:cBhvr>
                                      <p:to>
                                        <p:strVal val="visible"/>
                                      </p:to>
                                    </p:set>
                                    <p:anim calcmode="lin" valueType="num">
                                      <p:cBhvr>
                                        <p:cTn id="7" dur="1000" fill="hold"/>
                                        <p:tgtEl>
                                          <p:spTgt spid="20492"/>
                                        </p:tgtEl>
                                        <p:attrNameLst>
                                          <p:attrName>ppt_w</p:attrName>
                                        </p:attrNameLst>
                                      </p:cBhvr>
                                      <p:tavLst>
                                        <p:tav tm="0">
                                          <p:val>
                                            <p:fltVal val="0"/>
                                          </p:val>
                                        </p:tav>
                                        <p:tav tm="100000">
                                          <p:val>
                                            <p:strVal val="#ppt_w"/>
                                          </p:val>
                                        </p:tav>
                                      </p:tavLst>
                                    </p:anim>
                                    <p:anim calcmode="lin" valueType="num">
                                      <p:cBhvr>
                                        <p:cTn id="8" dur="1000" fill="hold"/>
                                        <p:tgtEl>
                                          <p:spTgt spid="20492"/>
                                        </p:tgtEl>
                                        <p:attrNameLst>
                                          <p:attrName>ppt_h</p:attrName>
                                        </p:attrNameLst>
                                      </p:cBhvr>
                                      <p:tavLst>
                                        <p:tav tm="0">
                                          <p:val>
                                            <p:fltVal val="0"/>
                                          </p:val>
                                        </p:tav>
                                        <p:tav tm="100000">
                                          <p:val>
                                            <p:strVal val="#ppt_h"/>
                                          </p:val>
                                        </p:tav>
                                      </p:tavLst>
                                    </p:anim>
                                    <p:anim calcmode="lin" valueType="num">
                                      <p:cBhvr>
                                        <p:cTn id="9" dur="1000" fill="hold"/>
                                        <p:tgtEl>
                                          <p:spTgt spid="2049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049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custDataLst>
              <p:tags r:id="rId1"/>
            </p:custDataLst>
          </p:nvPr>
        </p:nvSpPr>
        <p:spPr bwMode="auto">
          <a:xfrm>
            <a:off x="838200" y="1295400"/>
            <a:ext cx="73152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fr-CH" altLang="fr-FR" sz="2000" b="1">
                <a:solidFill>
                  <a:srgbClr val="006600"/>
                </a:solidFill>
                <a:latin typeface="Times New Roman" panose="02020603050405020304" pitchFamily="18" charset="0"/>
                <a:cs typeface="Courier New" panose="02070309020205020404" pitchFamily="49" charset="0"/>
              </a:rPr>
              <a:t>	</a:t>
            </a:r>
            <a:r>
              <a:rPr lang="fr-CH" altLang="fr-FR" sz="1800">
                <a:solidFill>
                  <a:srgbClr val="006600"/>
                </a:solidFill>
                <a:latin typeface="Comic Sans MS" panose="030F0702030302020204" pitchFamily="66" charset="0"/>
                <a:cs typeface="Courier New" panose="02070309020205020404" pitchFamily="49" charset="0"/>
              </a:rPr>
              <a:t>Pierre rencontre deux jolies femmes, Julie et Marie, dans 	un bar branché. </a:t>
            </a:r>
          </a:p>
          <a:p>
            <a:pPr algn="l"/>
            <a:endParaRPr lang="fr-CH" altLang="fr-FR" sz="1800">
              <a:solidFill>
                <a:srgbClr val="006600"/>
              </a:solidFill>
              <a:latin typeface="Comic Sans MS" panose="030F0702030302020204" pitchFamily="66" charset="0"/>
              <a:cs typeface="Courier New" panose="02070309020205020404" pitchFamily="49" charset="0"/>
            </a:endParaRPr>
          </a:p>
          <a:p>
            <a:pPr algn="l"/>
            <a:r>
              <a:rPr lang="fr-CH" altLang="fr-FR" sz="1800">
                <a:solidFill>
                  <a:srgbClr val="006600"/>
                </a:solidFill>
                <a:latin typeface="Comic Sans MS" panose="030F0702030302020204" pitchFamily="66" charset="0"/>
                <a:cs typeface="Courier New" panose="02070309020205020404" pitchFamily="49" charset="0"/>
              </a:rPr>
              <a:t>Il les invite chez lui à prendre un dernier verre. Elles se ressemblent beaucoup, et Pierre a tout de suite pensé qu'elles étaient parentes. </a:t>
            </a:r>
          </a:p>
          <a:p>
            <a:pPr algn="l"/>
            <a:r>
              <a:rPr lang="fr-CH" altLang="fr-FR" sz="1800">
                <a:solidFill>
                  <a:srgbClr val="006600"/>
                </a:solidFill>
                <a:latin typeface="Comic Sans MS" panose="030F0702030302020204" pitchFamily="66" charset="0"/>
                <a:cs typeface="Courier New" panose="02070309020205020404" pitchFamily="49" charset="0"/>
              </a:rPr>
              <a:t>Il leur a ainsi demandé s'il elles étaient sœurs, mais Julie lui a répondu :</a:t>
            </a:r>
            <a:r>
              <a:rPr lang="fr-CH" altLang="fr-FR" sz="1800">
                <a:solidFill>
                  <a:srgbClr val="0000CC"/>
                </a:solidFill>
                <a:latin typeface="Comic Sans MS" panose="030F0702030302020204" pitchFamily="66" charset="0"/>
                <a:cs typeface="Courier New" panose="02070309020205020404" pitchFamily="49" charset="0"/>
              </a:rPr>
              <a:t> </a:t>
            </a:r>
            <a:r>
              <a:rPr lang="fr-CH" altLang="fr-FR" sz="1800">
                <a:solidFill>
                  <a:srgbClr val="A50021"/>
                </a:solidFill>
                <a:latin typeface="Comic Sans MS" panose="030F0702030302020204" pitchFamily="66" charset="0"/>
                <a:cs typeface="Courier New" panose="02070309020205020404" pitchFamily="49" charset="0"/>
              </a:rPr>
              <a:t>"Je n'ai ni sœur ni frère, pas plus que de demi-frère ou demi-sœur."</a:t>
            </a:r>
            <a:br>
              <a:rPr lang="fr-CH" altLang="fr-FR" sz="1800">
                <a:solidFill>
                  <a:srgbClr val="A50021"/>
                </a:solidFill>
                <a:latin typeface="Comic Sans MS" panose="030F0702030302020204" pitchFamily="66" charset="0"/>
                <a:cs typeface="Courier New" panose="02070309020205020404" pitchFamily="49" charset="0"/>
              </a:rPr>
            </a:br>
            <a:endParaRPr lang="fr-CH" altLang="fr-FR" sz="1800">
              <a:solidFill>
                <a:srgbClr val="A50021"/>
              </a:solidFill>
              <a:latin typeface="Comic Sans MS" panose="030F0702030302020204" pitchFamily="66" charset="0"/>
              <a:cs typeface="Courier New" panose="02070309020205020404" pitchFamily="49" charset="0"/>
            </a:endParaRPr>
          </a:p>
          <a:p>
            <a:pPr algn="l"/>
            <a:r>
              <a:rPr lang="fr-CH" altLang="fr-FR" sz="1800">
                <a:solidFill>
                  <a:srgbClr val="006600"/>
                </a:solidFill>
                <a:latin typeface="Comic Sans MS" panose="030F0702030302020204" pitchFamily="66" charset="0"/>
                <a:cs typeface="Courier New" panose="02070309020205020404" pitchFamily="49" charset="0"/>
              </a:rPr>
              <a:t>Pierre était intrigué... Julie, en souriant, ajouta alors :</a:t>
            </a:r>
            <a:r>
              <a:rPr lang="fr-CH" altLang="fr-FR" sz="1800">
                <a:solidFill>
                  <a:srgbClr val="0000CC"/>
                </a:solidFill>
                <a:latin typeface="Comic Sans MS" panose="030F0702030302020204" pitchFamily="66" charset="0"/>
                <a:cs typeface="Courier New" panose="02070309020205020404" pitchFamily="49" charset="0"/>
              </a:rPr>
              <a:t> </a:t>
            </a:r>
            <a:r>
              <a:rPr lang="fr-CH" altLang="fr-FR" sz="1800">
                <a:solidFill>
                  <a:srgbClr val="A50021"/>
                </a:solidFill>
                <a:latin typeface="Comic Sans MS" panose="030F0702030302020204" pitchFamily="66" charset="0"/>
                <a:cs typeface="Courier New" panose="02070309020205020404" pitchFamily="49" charset="0"/>
              </a:rPr>
              <a:t>"La mère de Marie est la fille de ma mère".</a:t>
            </a:r>
            <a:br>
              <a:rPr lang="fr-CH" altLang="fr-FR" sz="1800">
                <a:solidFill>
                  <a:srgbClr val="A50021"/>
                </a:solidFill>
                <a:latin typeface="Comic Sans MS" panose="030F0702030302020204" pitchFamily="66" charset="0"/>
                <a:cs typeface="Courier New" panose="02070309020205020404" pitchFamily="49" charset="0"/>
              </a:rPr>
            </a:br>
            <a:r>
              <a:rPr lang="fr-CH" altLang="fr-FR" sz="1800">
                <a:solidFill>
                  <a:srgbClr val="0000CC"/>
                </a:solidFill>
                <a:latin typeface="Comic Sans MS" panose="030F0702030302020204" pitchFamily="66" charset="0"/>
                <a:cs typeface="Courier New" panose="02070309020205020404" pitchFamily="49" charset="0"/>
              </a:rPr>
              <a:t/>
            </a:r>
            <a:br>
              <a:rPr lang="fr-CH" altLang="fr-FR" sz="1800">
                <a:solidFill>
                  <a:srgbClr val="0000CC"/>
                </a:solidFill>
                <a:latin typeface="Comic Sans MS" panose="030F0702030302020204" pitchFamily="66" charset="0"/>
                <a:cs typeface="Courier New" panose="02070309020205020404" pitchFamily="49" charset="0"/>
              </a:rPr>
            </a:br>
            <a:r>
              <a:rPr lang="fr-CH" altLang="fr-FR" sz="1800">
                <a:solidFill>
                  <a:srgbClr val="006600"/>
                </a:solidFill>
                <a:latin typeface="Comic Sans MS" panose="030F0702030302020204" pitchFamily="66" charset="0"/>
                <a:cs typeface="Courier New" panose="02070309020205020404" pitchFamily="49" charset="0"/>
              </a:rPr>
              <a:t>Saurez-vous aider Pierre ?</a:t>
            </a:r>
            <a:r>
              <a:rPr lang="fr-CH" altLang="fr-FR" sz="1800">
                <a:solidFill>
                  <a:srgbClr val="0000CC"/>
                </a:solidFill>
                <a:latin typeface="Comic Sans MS" panose="030F0702030302020204" pitchFamily="66" charset="0"/>
              </a:rPr>
              <a:t/>
            </a:r>
            <a:br>
              <a:rPr lang="fr-CH" altLang="fr-FR" sz="1800">
                <a:solidFill>
                  <a:srgbClr val="0000CC"/>
                </a:solidFill>
                <a:latin typeface="Comic Sans MS" panose="030F0702030302020204" pitchFamily="66" charset="0"/>
              </a:rPr>
            </a:br>
            <a:endParaRPr lang="fr-CH" altLang="fr-FR" sz="1800">
              <a:solidFill>
                <a:srgbClr val="0000CC"/>
              </a:solidFill>
              <a:latin typeface="Comic Sans MS" panose="030F0702030302020204" pitchFamily="66" charset="0"/>
            </a:endParaRPr>
          </a:p>
        </p:txBody>
      </p:sp>
      <p:pic>
        <p:nvPicPr>
          <p:cNvPr id="17411" name="Picture 3" descr="PE01732_"/>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228600" y="152400"/>
            <a:ext cx="1582738" cy="1600200"/>
          </a:xfrm>
          <a:prstGeom prst="rect">
            <a:avLst/>
          </a:prstGeom>
          <a:noFill/>
          <a:extLst>
            <a:ext uri="{909E8E84-426E-40DD-AFC4-6F175D3DCCD1}">
              <a14:hiddenFill xmlns:a14="http://schemas.microsoft.com/office/drawing/2010/main">
                <a:solidFill>
                  <a:srgbClr val="0000CC"/>
                </a:solidFill>
              </a14:hiddenFill>
            </a:ext>
          </a:extLst>
        </p:spPr>
      </p:pic>
      <p:grpSp>
        <p:nvGrpSpPr>
          <p:cNvPr id="17773" name="Group 365"/>
          <p:cNvGrpSpPr>
            <a:grpSpLocks/>
          </p:cNvGrpSpPr>
          <p:nvPr>
            <p:custDataLst>
              <p:tags r:id="rId3"/>
            </p:custDataLst>
          </p:nvPr>
        </p:nvGrpSpPr>
        <p:grpSpPr bwMode="auto">
          <a:xfrm>
            <a:off x="7162800" y="4724400"/>
            <a:ext cx="1576388" cy="1857375"/>
            <a:chOff x="4325" y="2990"/>
            <a:chExt cx="988" cy="1204"/>
          </a:xfrm>
        </p:grpSpPr>
        <p:sp>
          <p:nvSpPr>
            <p:cNvPr id="17594" name="Freeform 186"/>
            <p:cNvSpPr>
              <a:spLocks/>
            </p:cNvSpPr>
            <p:nvPr/>
          </p:nvSpPr>
          <p:spPr bwMode="auto">
            <a:xfrm rot="-5400000">
              <a:off x="4418" y="3520"/>
              <a:ext cx="895" cy="453"/>
            </a:xfrm>
            <a:custGeom>
              <a:avLst/>
              <a:gdLst>
                <a:gd name="T0" fmla="*/ 272 w 2686"/>
                <a:gd name="T1" fmla="*/ 772 h 1358"/>
                <a:gd name="T2" fmla="*/ 119 w 2686"/>
                <a:gd name="T3" fmla="*/ 954 h 1358"/>
                <a:gd name="T4" fmla="*/ 0 w 2686"/>
                <a:gd name="T5" fmla="*/ 1358 h 1358"/>
                <a:gd name="T6" fmla="*/ 2686 w 2686"/>
                <a:gd name="T7" fmla="*/ 1309 h 1358"/>
                <a:gd name="T8" fmla="*/ 2633 w 2686"/>
                <a:gd name="T9" fmla="*/ 671 h 1358"/>
                <a:gd name="T10" fmla="*/ 2485 w 2686"/>
                <a:gd name="T11" fmla="*/ 537 h 1358"/>
                <a:gd name="T12" fmla="*/ 1676 w 2686"/>
                <a:gd name="T13" fmla="*/ 0 h 1358"/>
                <a:gd name="T14" fmla="*/ 272 w 2686"/>
                <a:gd name="T15" fmla="*/ 772 h 1358"/>
                <a:gd name="T16" fmla="*/ 272 w 2686"/>
                <a:gd name="T17" fmla="*/ 77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6" h="1358">
                  <a:moveTo>
                    <a:pt x="272" y="772"/>
                  </a:moveTo>
                  <a:lnTo>
                    <a:pt x="119" y="954"/>
                  </a:lnTo>
                  <a:lnTo>
                    <a:pt x="0" y="1358"/>
                  </a:lnTo>
                  <a:lnTo>
                    <a:pt x="2686" y="1309"/>
                  </a:lnTo>
                  <a:lnTo>
                    <a:pt x="2633" y="671"/>
                  </a:lnTo>
                  <a:lnTo>
                    <a:pt x="2485" y="537"/>
                  </a:lnTo>
                  <a:lnTo>
                    <a:pt x="1676" y="0"/>
                  </a:lnTo>
                  <a:lnTo>
                    <a:pt x="272" y="772"/>
                  </a:lnTo>
                  <a:lnTo>
                    <a:pt x="272" y="7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84" name="Freeform 276"/>
            <p:cNvSpPr>
              <a:spLocks/>
            </p:cNvSpPr>
            <p:nvPr/>
          </p:nvSpPr>
          <p:spPr bwMode="auto">
            <a:xfrm>
              <a:off x="4418" y="3520"/>
              <a:ext cx="895" cy="453"/>
            </a:xfrm>
            <a:custGeom>
              <a:avLst/>
              <a:gdLst>
                <a:gd name="T0" fmla="*/ 272 w 2686"/>
                <a:gd name="T1" fmla="*/ 772 h 1358"/>
                <a:gd name="T2" fmla="*/ 119 w 2686"/>
                <a:gd name="T3" fmla="*/ 954 h 1358"/>
                <a:gd name="T4" fmla="*/ 0 w 2686"/>
                <a:gd name="T5" fmla="*/ 1358 h 1358"/>
                <a:gd name="T6" fmla="*/ 2686 w 2686"/>
                <a:gd name="T7" fmla="*/ 1309 h 1358"/>
                <a:gd name="T8" fmla="*/ 2633 w 2686"/>
                <a:gd name="T9" fmla="*/ 671 h 1358"/>
                <a:gd name="T10" fmla="*/ 2485 w 2686"/>
                <a:gd name="T11" fmla="*/ 537 h 1358"/>
                <a:gd name="T12" fmla="*/ 1676 w 2686"/>
                <a:gd name="T13" fmla="*/ 0 h 1358"/>
                <a:gd name="T14" fmla="*/ 272 w 2686"/>
                <a:gd name="T15" fmla="*/ 772 h 1358"/>
                <a:gd name="T16" fmla="*/ 272 w 2686"/>
                <a:gd name="T17" fmla="*/ 77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6" h="1358">
                  <a:moveTo>
                    <a:pt x="272" y="772"/>
                  </a:moveTo>
                  <a:lnTo>
                    <a:pt x="119" y="954"/>
                  </a:lnTo>
                  <a:lnTo>
                    <a:pt x="0" y="1358"/>
                  </a:lnTo>
                  <a:lnTo>
                    <a:pt x="2686" y="1309"/>
                  </a:lnTo>
                  <a:lnTo>
                    <a:pt x="2633" y="671"/>
                  </a:lnTo>
                  <a:lnTo>
                    <a:pt x="2485" y="537"/>
                  </a:lnTo>
                  <a:lnTo>
                    <a:pt x="1676" y="0"/>
                  </a:lnTo>
                  <a:lnTo>
                    <a:pt x="272" y="772"/>
                  </a:lnTo>
                  <a:lnTo>
                    <a:pt x="272" y="7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85" name="Freeform 277"/>
            <p:cNvSpPr>
              <a:spLocks/>
            </p:cNvSpPr>
            <p:nvPr/>
          </p:nvSpPr>
          <p:spPr bwMode="auto">
            <a:xfrm>
              <a:off x="4864" y="3545"/>
              <a:ext cx="417" cy="232"/>
            </a:xfrm>
            <a:custGeom>
              <a:avLst/>
              <a:gdLst>
                <a:gd name="T0" fmla="*/ 0 w 1251"/>
                <a:gd name="T1" fmla="*/ 697 h 697"/>
                <a:gd name="T2" fmla="*/ 108 w 1251"/>
                <a:gd name="T3" fmla="*/ 483 h 697"/>
                <a:gd name="T4" fmla="*/ 189 w 1251"/>
                <a:gd name="T5" fmla="*/ 426 h 697"/>
                <a:gd name="T6" fmla="*/ 482 w 1251"/>
                <a:gd name="T7" fmla="*/ 480 h 697"/>
                <a:gd name="T8" fmla="*/ 528 w 1251"/>
                <a:gd name="T9" fmla="*/ 500 h 697"/>
                <a:gd name="T10" fmla="*/ 518 w 1251"/>
                <a:gd name="T11" fmla="*/ 312 h 697"/>
                <a:gd name="T12" fmla="*/ 482 w 1251"/>
                <a:gd name="T13" fmla="*/ 114 h 697"/>
                <a:gd name="T14" fmla="*/ 393 w 1251"/>
                <a:gd name="T15" fmla="*/ 35 h 697"/>
                <a:gd name="T16" fmla="*/ 357 w 1251"/>
                <a:gd name="T17" fmla="*/ 0 h 697"/>
                <a:gd name="T18" fmla="*/ 564 w 1251"/>
                <a:gd name="T19" fmla="*/ 105 h 697"/>
                <a:gd name="T20" fmla="*/ 627 w 1251"/>
                <a:gd name="T21" fmla="*/ 247 h 697"/>
                <a:gd name="T22" fmla="*/ 1233 w 1251"/>
                <a:gd name="T23" fmla="*/ 534 h 697"/>
                <a:gd name="T24" fmla="*/ 1251 w 1251"/>
                <a:gd name="T25" fmla="*/ 570 h 697"/>
                <a:gd name="T26" fmla="*/ 798 w 1251"/>
                <a:gd name="T27" fmla="*/ 393 h 697"/>
                <a:gd name="T28" fmla="*/ 635 w 1251"/>
                <a:gd name="T29" fmla="*/ 339 h 697"/>
                <a:gd name="T30" fmla="*/ 610 w 1251"/>
                <a:gd name="T31" fmla="*/ 383 h 697"/>
                <a:gd name="T32" fmla="*/ 616 w 1251"/>
                <a:gd name="T33" fmla="*/ 543 h 697"/>
                <a:gd name="T34" fmla="*/ 566 w 1251"/>
                <a:gd name="T35" fmla="*/ 597 h 697"/>
                <a:gd name="T36" fmla="*/ 423 w 1251"/>
                <a:gd name="T37" fmla="*/ 589 h 697"/>
                <a:gd name="T38" fmla="*/ 281 w 1251"/>
                <a:gd name="T39" fmla="*/ 676 h 697"/>
                <a:gd name="T40" fmla="*/ 288 w 1251"/>
                <a:gd name="T41" fmla="*/ 625 h 697"/>
                <a:gd name="T42" fmla="*/ 209 w 1251"/>
                <a:gd name="T43" fmla="*/ 633 h 697"/>
                <a:gd name="T44" fmla="*/ 217 w 1251"/>
                <a:gd name="T45" fmla="*/ 526 h 697"/>
                <a:gd name="T46" fmla="*/ 173 w 1251"/>
                <a:gd name="T47" fmla="*/ 500 h 697"/>
                <a:gd name="T48" fmla="*/ 110 w 1251"/>
                <a:gd name="T49" fmla="*/ 616 h 697"/>
                <a:gd name="T50" fmla="*/ 67 w 1251"/>
                <a:gd name="T51" fmla="*/ 679 h 697"/>
                <a:gd name="T52" fmla="*/ 0 w 1251"/>
                <a:gd name="T53" fmla="*/ 697 h 697"/>
                <a:gd name="T54" fmla="*/ 0 w 1251"/>
                <a:gd name="T55" fmla="*/ 697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51" h="697">
                  <a:moveTo>
                    <a:pt x="0" y="697"/>
                  </a:moveTo>
                  <a:lnTo>
                    <a:pt x="108" y="483"/>
                  </a:lnTo>
                  <a:lnTo>
                    <a:pt x="189" y="426"/>
                  </a:lnTo>
                  <a:lnTo>
                    <a:pt x="482" y="480"/>
                  </a:lnTo>
                  <a:lnTo>
                    <a:pt x="528" y="500"/>
                  </a:lnTo>
                  <a:lnTo>
                    <a:pt x="518" y="312"/>
                  </a:lnTo>
                  <a:lnTo>
                    <a:pt x="482" y="114"/>
                  </a:lnTo>
                  <a:lnTo>
                    <a:pt x="393" y="35"/>
                  </a:lnTo>
                  <a:lnTo>
                    <a:pt x="357" y="0"/>
                  </a:lnTo>
                  <a:lnTo>
                    <a:pt x="564" y="105"/>
                  </a:lnTo>
                  <a:lnTo>
                    <a:pt x="627" y="247"/>
                  </a:lnTo>
                  <a:lnTo>
                    <a:pt x="1233" y="534"/>
                  </a:lnTo>
                  <a:lnTo>
                    <a:pt x="1251" y="570"/>
                  </a:lnTo>
                  <a:lnTo>
                    <a:pt x="798" y="393"/>
                  </a:lnTo>
                  <a:lnTo>
                    <a:pt x="635" y="339"/>
                  </a:lnTo>
                  <a:lnTo>
                    <a:pt x="610" y="383"/>
                  </a:lnTo>
                  <a:lnTo>
                    <a:pt x="616" y="543"/>
                  </a:lnTo>
                  <a:lnTo>
                    <a:pt x="566" y="597"/>
                  </a:lnTo>
                  <a:lnTo>
                    <a:pt x="423" y="589"/>
                  </a:lnTo>
                  <a:lnTo>
                    <a:pt x="281" y="676"/>
                  </a:lnTo>
                  <a:lnTo>
                    <a:pt x="288" y="625"/>
                  </a:lnTo>
                  <a:lnTo>
                    <a:pt x="209" y="633"/>
                  </a:lnTo>
                  <a:lnTo>
                    <a:pt x="217" y="526"/>
                  </a:lnTo>
                  <a:lnTo>
                    <a:pt x="173" y="500"/>
                  </a:lnTo>
                  <a:lnTo>
                    <a:pt x="110" y="616"/>
                  </a:lnTo>
                  <a:lnTo>
                    <a:pt x="67" y="679"/>
                  </a:lnTo>
                  <a:lnTo>
                    <a:pt x="0" y="697"/>
                  </a:lnTo>
                  <a:lnTo>
                    <a:pt x="0" y="697"/>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86" name="Freeform 278"/>
            <p:cNvSpPr>
              <a:spLocks/>
            </p:cNvSpPr>
            <p:nvPr/>
          </p:nvSpPr>
          <p:spPr bwMode="auto">
            <a:xfrm>
              <a:off x="4558" y="3771"/>
              <a:ext cx="256" cy="211"/>
            </a:xfrm>
            <a:custGeom>
              <a:avLst/>
              <a:gdLst>
                <a:gd name="T0" fmla="*/ 10 w 767"/>
                <a:gd name="T1" fmla="*/ 197 h 634"/>
                <a:gd name="T2" fmla="*/ 0 w 767"/>
                <a:gd name="T3" fmla="*/ 258 h 634"/>
                <a:gd name="T4" fmla="*/ 79 w 767"/>
                <a:gd name="T5" fmla="*/ 347 h 634"/>
                <a:gd name="T6" fmla="*/ 125 w 767"/>
                <a:gd name="T7" fmla="*/ 357 h 634"/>
                <a:gd name="T8" fmla="*/ 204 w 767"/>
                <a:gd name="T9" fmla="*/ 311 h 634"/>
                <a:gd name="T10" fmla="*/ 221 w 767"/>
                <a:gd name="T11" fmla="*/ 329 h 634"/>
                <a:gd name="T12" fmla="*/ 240 w 767"/>
                <a:gd name="T13" fmla="*/ 544 h 634"/>
                <a:gd name="T14" fmla="*/ 321 w 767"/>
                <a:gd name="T15" fmla="*/ 293 h 634"/>
                <a:gd name="T16" fmla="*/ 375 w 767"/>
                <a:gd name="T17" fmla="*/ 268 h 634"/>
                <a:gd name="T18" fmla="*/ 420 w 767"/>
                <a:gd name="T19" fmla="*/ 258 h 634"/>
                <a:gd name="T20" fmla="*/ 454 w 767"/>
                <a:gd name="T21" fmla="*/ 214 h 634"/>
                <a:gd name="T22" fmla="*/ 500 w 767"/>
                <a:gd name="T23" fmla="*/ 205 h 634"/>
                <a:gd name="T24" fmla="*/ 545 w 767"/>
                <a:gd name="T25" fmla="*/ 293 h 634"/>
                <a:gd name="T26" fmla="*/ 624 w 767"/>
                <a:gd name="T27" fmla="*/ 472 h 634"/>
                <a:gd name="T28" fmla="*/ 767 w 767"/>
                <a:gd name="T29" fmla="*/ 634 h 634"/>
                <a:gd name="T30" fmla="*/ 463 w 767"/>
                <a:gd name="T31" fmla="*/ 0 h 634"/>
                <a:gd name="T32" fmla="*/ 10 w 767"/>
                <a:gd name="T33" fmla="*/ 197 h 634"/>
                <a:gd name="T34" fmla="*/ 10 w 767"/>
                <a:gd name="T35" fmla="*/ 197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67" h="634">
                  <a:moveTo>
                    <a:pt x="10" y="197"/>
                  </a:moveTo>
                  <a:lnTo>
                    <a:pt x="0" y="258"/>
                  </a:lnTo>
                  <a:lnTo>
                    <a:pt x="79" y="347"/>
                  </a:lnTo>
                  <a:lnTo>
                    <a:pt x="125" y="357"/>
                  </a:lnTo>
                  <a:lnTo>
                    <a:pt x="204" y="311"/>
                  </a:lnTo>
                  <a:lnTo>
                    <a:pt x="221" y="329"/>
                  </a:lnTo>
                  <a:lnTo>
                    <a:pt x="240" y="544"/>
                  </a:lnTo>
                  <a:lnTo>
                    <a:pt x="321" y="293"/>
                  </a:lnTo>
                  <a:lnTo>
                    <a:pt x="375" y="268"/>
                  </a:lnTo>
                  <a:lnTo>
                    <a:pt x="420" y="258"/>
                  </a:lnTo>
                  <a:lnTo>
                    <a:pt x="454" y="214"/>
                  </a:lnTo>
                  <a:lnTo>
                    <a:pt x="500" y="205"/>
                  </a:lnTo>
                  <a:lnTo>
                    <a:pt x="545" y="293"/>
                  </a:lnTo>
                  <a:lnTo>
                    <a:pt x="624" y="472"/>
                  </a:lnTo>
                  <a:lnTo>
                    <a:pt x="767" y="634"/>
                  </a:lnTo>
                  <a:lnTo>
                    <a:pt x="463" y="0"/>
                  </a:lnTo>
                  <a:lnTo>
                    <a:pt x="10" y="197"/>
                  </a:lnTo>
                  <a:lnTo>
                    <a:pt x="10" y="197"/>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87" name="Freeform 279"/>
            <p:cNvSpPr>
              <a:spLocks/>
            </p:cNvSpPr>
            <p:nvPr/>
          </p:nvSpPr>
          <p:spPr bwMode="auto">
            <a:xfrm>
              <a:off x="4767" y="2991"/>
              <a:ext cx="474" cy="715"/>
            </a:xfrm>
            <a:custGeom>
              <a:avLst/>
              <a:gdLst>
                <a:gd name="T0" fmla="*/ 0 w 1424"/>
                <a:gd name="T1" fmla="*/ 21 h 2143"/>
                <a:gd name="T2" fmla="*/ 84 w 1424"/>
                <a:gd name="T3" fmla="*/ 0 h 2143"/>
                <a:gd name="T4" fmla="*/ 205 w 1424"/>
                <a:gd name="T5" fmla="*/ 25 h 2143"/>
                <a:gd name="T6" fmla="*/ 360 w 1424"/>
                <a:gd name="T7" fmla="*/ 36 h 2143"/>
                <a:gd name="T8" fmla="*/ 543 w 1424"/>
                <a:gd name="T9" fmla="*/ 83 h 2143"/>
                <a:gd name="T10" fmla="*/ 775 w 1424"/>
                <a:gd name="T11" fmla="*/ 288 h 2143"/>
                <a:gd name="T12" fmla="*/ 906 w 1424"/>
                <a:gd name="T13" fmla="*/ 433 h 2143"/>
                <a:gd name="T14" fmla="*/ 919 w 1424"/>
                <a:gd name="T15" fmla="*/ 626 h 2143"/>
                <a:gd name="T16" fmla="*/ 1002 w 1424"/>
                <a:gd name="T17" fmla="*/ 762 h 2143"/>
                <a:gd name="T18" fmla="*/ 1027 w 1424"/>
                <a:gd name="T19" fmla="*/ 969 h 2143"/>
                <a:gd name="T20" fmla="*/ 1040 w 1424"/>
                <a:gd name="T21" fmla="*/ 1031 h 2143"/>
                <a:gd name="T22" fmla="*/ 1123 w 1424"/>
                <a:gd name="T23" fmla="*/ 1129 h 2143"/>
                <a:gd name="T24" fmla="*/ 1172 w 1424"/>
                <a:gd name="T25" fmla="*/ 1152 h 2143"/>
                <a:gd name="T26" fmla="*/ 1244 w 1424"/>
                <a:gd name="T27" fmla="*/ 1260 h 2143"/>
                <a:gd name="T28" fmla="*/ 1244 w 1424"/>
                <a:gd name="T29" fmla="*/ 1415 h 2143"/>
                <a:gd name="T30" fmla="*/ 1279 w 1424"/>
                <a:gd name="T31" fmla="*/ 1634 h 2143"/>
                <a:gd name="T32" fmla="*/ 1352 w 1424"/>
                <a:gd name="T33" fmla="*/ 1731 h 2143"/>
                <a:gd name="T34" fmla="*/ 1375 w 1424"/>
                <a:gd name="T35" fmla="*/ 1755 h 2143"/>
                <a:gd name="T36" fmla="*/ 1403 w 1424"/>
                <a:gd name="T37" fmla="*/ 1841 h 2143"/>
                <a:gd name="T38" fmla="*/ 1403 w 1424"/>
                <a:gd name="T39" fmla="*/ 1903 h 2143"/>
                <a:gd name="T40" fmla="*/ 1390 w 1424"/>
                <a:gd name="T41" fmla="*/ 1997 h 2143"/>
                <a:gd name="T42" fmla="*/ 1400 w 1424"/>
                <a:gd name="T43" fmla="*/ 2084 h 2143"/>
                <a:gd name="T44" fmla="*/ 1424 w 1424"/>
                <a:gd name="T45" fmla="*/ 2143 h 2143"/>
                <a:gd name="T46" fmla="*/ 896 w 1424"/>
                <a:gd name="T47" fmla="*/ 1855 h 2143"/>
                <a:gd name="T48" fmla="*/ 639 w 1424"/>
                <a:gd name="T49" fmla="*/ 1367 h 2143"/>
                <a:gd name="T50" fmla="*/ 659 w 1424"/>
                <a:gd name="T51" fmla="*/ 831 h 2143"/>
                <a:gd name="T52" fmla="*/ 397 w 1424"/>
                <a:gd name="T53" fmla="*/ 401 h 2143"/>
                <a:gd name="T54" fmla="*/ 325 w 1424"/>
                <a:gd name="T55" fmla="*/ 229 h 2143"/>
                <a:gd name="T56" fmla="*/ 108 w 1424"/>
                <a:gd name="T57" fmla="*/ 195 h 2143"/>
                <a:gd name="T58" fmla="*/ 0 w 1424"/>
                <a:gd name="T59" fmla="*/ 21 h 2143"/>
                <a:gd name="T60" fmla="*/ 0 w 1424"/>
                <a:gd name="T61" fmla="*/ 21 h 2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24" h="2143">
                  <a:moveTo>
                    <a:pt x="0" y="21"/>
                  </a:moveTo>
                  <a:lnTo>
                    <a:pt x="84" y="0"/>
                  </a:lnTo>
                  <a:lnTo>
                    <a:pt x="205" y="25"/>
                  </a:lnTo>
                  <a:lnTo>
                    <a:pt x="360" y="36"/>
                  </a:lnTo>
                  <a:lnTo>
                    <a:pt x="543" y="83"/>
                  </a:lnTo>
                  <a:lnTo>
                    <a:pt x="775" y="288"/>
                  </a:lnTo>
                  <a:lnTo>
                    <a:pt x="906" y="433"/>
                  </a:lnTo>
                  <a:lnTo>
                    <a:pt x="919" y="626"/>
                  </a:lnTo>
                  <a:lnTo>
                    <a:pt x="1002" y="762"/>
                  </a:lnTo>
                  <a:lnTo>
                    <a:pt x="1027" y="969"/>
                  </a:lnTo>
                  <a:lnTo>
                    <a:pt x="1040" y="1031"/>
                  </a:lnTo>
                  <a:lnTo>
                    <a:pt x="1123" y="1129"/>
                  </a:lnTo>
                  <a:lnTo>
                    <a:pt x="1172" y="1152"/>
                  </a:lnTo>
                  <a:lnTo>
                    <a:pt x="1244" y="1260"/>
                  </a:lnTo>
                  <a:lnTo>
                    <a:pt x="1244" y="1415"/>
                  </a:lnTo>
                  <a:lnTo>
                    <a:pt x="1279" y="1634"/>
                  </a:lnTo>
                  <a:lnTo>
                    <a:pt x="1352" y="1731"/>
                  </a:lnTo>
                  <a:lnTo>
                    <a:pt x="1375" y="1755"/>
                  </a:lnTo>
                  <a:lnTo>
                    <a:pt x="1403" y="1841"/>
                  </a:lnTo>
                  <a:lnTo>
                    <a:pt x="1403" y="1903"/>
                  </a:lnTo>
                  <a:lnTo>
                    <a:pt x="1390" y="1997"/>
                  </a:lnTo>
                  <a:lnTo>
                    <a:pt x="1400" y="2084"/>
                  </a:lnTo>
                  <a:lnTo>
                    <a:pt x="1424" y="2143"/>
                  </a:lnTo>
                  <a:lnTo>
                    <a:pt x="896" y="1855"/>
                  </a:lnTo>
                  <a:lnTo>
                    <a:pt x="639" y="1367"/>
                  </a:lnTo>
                  <a:lnTo>
                    <a:pt x="659" y="831"/>
                  </a:lnTo>
                  <a:lnTo>
                    <a:pt x="397" y="401"/>
                  </a:lnTo>
                  <a:lnTo>
                    <a:pt x="325" y="229"/>
                  </a:lnTo>
                  <a:lnTo>
                    <a:pt x="108" y="195"/>
                  </a:lnTo>
                  <a:lnTo>
                    <a:pt x="0" y="21"/>
                  </a:lnTo>
                  <a:lnTo>
                    <a:pt x="0" y="21"/>
                  </a:lnTo>
                  <a:close/>
                </a:path>
              </a:pathLst>
            </a:custGeom>
            <a:solidFill>
              <a:srgbClr val="665C4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88" name="Freeform 280"/>
            <p:cNvSpPr>
              <a:spLocks/>
            </p:cNvSpPr>
            <p:nvPr/>
          </p:nvSpPr>
          <p:spPr bwMode="auto">
            <a:xfrm>
              <a:off x="4325" y="2994"/>
              <a:ext cx="451" cy="805"/>
            </a:xfrm>
            <a:custGeom>
              <a:avLst/>
              <a:gdLst>
                <a:gd name="T0" fmla="*/ 1286 w 1353"/>
                <a:gd name="T1" fmla="*/ 0 h 2416"/>
                <a:gd name="T2" fmla="*/ 1149 w 1353"/>
                <a:gd name="T3" fmla="*/ 0 h 2416"/>
                <a:gd name="T4" fmla="*/ 987 w 1353"/>
                <a:gd name="T5" fmla="*/ 47 h 2416"/>
                <a:gd name="T6" fmla="*/ 782 w 1353"/>
                <a:gd name="T7" fmla="*/ 218 h 2416"/>
                <a:gd name="T8" fmla="*/ 768 w 1353"/>
                <a:gd name="T9" fmla="*/ 267 h 2416"/>
                <a:gd name="T10" fmla="*/ 782 w 1353"/>
                <a:gd name="T11" fmla="*/ 318 h 2416"/>
                <a:gd name="T12" fmla="*/ 555 w 1353"/>
                <a:gd name="T13" fmla="*/ 699 h 2416"/>
                <a:gd name="T14" fmla="*/ 502 w 1353"/>
                <a:gd name="T15" fmla="*/ 766 h 2416"/>
                <a:gd name="T16" fmla="*/ 517 w 1353"/>
                <a:gd name="T17" fmla="*/ 834 h 2416"/>
                <a:gd name="T18" fmla="*/ 314 w 1353"/>
                <a:gd name="T19" fmla="*/ 991 h 2416"/>
                <a:gd name="T20" fmla="*/ 262 w 1353"/>
                <a:gd name="T21" fmla="*/ 1083 h 2416"/>
                <a:gd name="T22" fmla="*/ 252 w 1353"/>
                <a:gd name="T23" fmla="*/ 1194 h 2416"/>
                <a:gd name="T24" fmla="*/ 258 w 1353"/>
                <a:gd name="T25" fmla="*/ 1290 h 2416"/>
                <a:gd name="T26" fmla="*/ 235 w 1353"/>
                <a:gd name="T27" fmla="*/ 1366 h 2416"/>
                <a:gd name="T28" fmla="*/ 151 w 1353"/>
                <a:gd name="T29" fmla="*/ 1464 h 2416"/>
                <a:gd name="T30" fmla="*/ 99 w 1353"/>
                <a:gd name="T31" fmla="*/ 1556 h 2416"/>
                <a:gd name="T32" fmla="*/ 88 w 1353"/>
                <a:gd name="T33" fmla="*/ 1670 h 2416"/>
                <a:gd name="T34" fmla="*/ 96 w 1353"/>
                <a:gd name="T35" fmla="*/ 1856 h 2416"/>
                <a:gd name="T36" fmla="*/ 26 w 1353"/>
                <a:gd name="T37" fmla="*/ 1937 h 2416"/>
                <a:gd name="T38" fmla="*/ 103 w 1353"/>
                <a:gd name="T39" fmla="*/ 1966 h 2416"/>
                <a:gd name="T40" fmla="*/ 50 w 1353"/>
                <a:gd name="T41" fmla="*/ 2000 h 2416"/>
                <a:gd name="T42" fmla="*/ 0 w 1353"/>
                <a:gd name="T43" fmla="*/ 2024 h 2416"/>
                <a:gd name="T44" fmla="*/ 103 w 1353"/>
                <a:gd name="T45" fmla="*/ 2048 h 2416"/>
                <a:gd name="T46" fmla="*/ 170 w 1353"/>
                <a:gd name="T47" fmla="*/ 2119 h 2416"/>
                <a:gd name="T48" fmla="*/ 235 w 1353"/>
                <a:gd name="T49" fmla="*/ 2167 h 2416"/>
                <a:gd name="T50" fmla="*/ 270 w 1353"/>
                <a:gd name="T51" fmla="*/ 2119 h 2416"/>
                <a:gd name="T52" fmla="*/ 270 w 1353"/>
                <a:gd name="T53" fmla="*/ 2200 h 2416"/>
                <a:gd name="T54" fmla="*/ 350 w 1353"/>
                <a:gd name="T55" fmla="*/ 2280 h 2416"/>
                <a:gd name="T56" fmla="*/ 540 w 1353"/>
                <a:gd name="T57" fmla="*/ 2320 h 2416"/>
                <a:gd name="T58" fmla="*/ 682 w 1353"/>
                <a:gd name="T59" fmla="*/ 2370 h 2416"/>
                <a:gd name="T60" fmla="*/ 964 w 1353"/>
                <a:gd name="T61" fmla="*/ 2416 h 2416"/>
                <a:gd name="T62" fmla="*/ 1229 w 1353"/>
                <a:gd name="T63" fmla="*/ 2305 h 2416"/>
                <a:gd name="T64" fmla="*/ 1053 w 1353"/>
                <a:gd name="T65" fmla="*/ 1619 h 2416"/>
                <a:gd name="T66" fmla="*/ 916 w 1353"/>
                <a:gd name="T67" fmla="*/ 1481 h 2416"/>
                <a:gd name="T68" fmla="*/ 910 w 1353"/>
                <a:gd name="T69" fmla="*/ 1186 h 2416"/>
                <a:gd name="T70" fmla="*/ 935 w 1353"/>
                <a:gd name="T71" fmla="*/ 952 h 2416"/>
                <a:gd name="T72" fmla="*/ 902 w 1353"/>
                <a:gd name="T73" fmla="*/ 814 h 2416"/>
                <a:gd name="T74" fmla="*/ 953 w 1353"/>
                <a:gd name="T75" fmla="*/ 699 h 2416"/>
                <a:gd name="T76" fmla="*/ 1020 w 1353"/>
                <a:gd name="T77" fmla="*/ 632 h 2416"/>
                <a:gd name="T78" fmla="*/ 1100 w 1353"/>
                <a:gd name="T79" fmla="*/ 599 h 2416"/>
                <a:gd name="T80" fmla="*/ 1135 w 1353"/>
                <a:gd name="T81" fmla="*/ 499 h 2416"/>
                <a:gd name="T82" fmla="*/ 1120 w 1353"/>
                <a:gd name="T83" fmla="*/ 285 h 2416"/>
                <a:gd name="T84" fmla="*/ 1187 w 1353"/>
                <a:gd name="T85" fmla="*/ 167 h 2416"/>
                <a:gd name="T86" fmla="*/ 1334 w 1353"/>
                <a:gd name="T87" fmla="*/ 218 h 2416"/>
                <a:gd name="T88" fmla="*/ 1353 w 1353"/>
                <a:gd name="T89" fmla="*/ 100 h 2416"/>
                <a:gd name="T90" fmla="*/ 1286 w 1353"/>
                <a:gd name="T91" fmla="*/ 0 h 2416"/>
                <a:gd name="T92" fmla="*/ 1286 w 1353"/>
                <a:gd name="T93" fmla="*/ 0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53" h="2416">
                  <a:moveTo>
                    <a:pt x="1286" y="0"/>
                  </a:moveTo>
                  <a:lnTo>
                    <a:pt x="1149" y="0"/>
                  </a:lnTo>
                  <a:lnTo>
                    <a:pt x="987" y="47"/>
                  </a:lnTo>
                  <a:lnTo>
                    <a:pt x="782" y="218"/>
                  </a:lnTo>
                  <a:lnTo>
                    <a:pt x="768" y="267"/>
                  </a:lnTo>
                  <a:lnTo>
                    <a:pt x="782" y="318"/>
                  </a:lnTo>
                  <a:lnTo>
                    <a:pt x="555" y="699"/>
                  </a:lnTo>
                  <a:lnTo>
                    <a:pt x="502" y="766"/>
                  </a:lnTo>
                  <a:lnTo>
                    <a:pt x="517" y="834"/>
                  </a:lnTo>
                  <a:lnTo>
                    <a:pt x="314" y="991"/>
                  </a:lnTo>
                  <a:lnTo>
                    <a:pt x="262" y="1083"/>
                  </a:lnTo>
                  <a:lnTo>
                    <a:pt x="252" y="1194"/>
                  </a:lnTo>
                  <a:lnTo>
                    <a:pt x="258" y="1290"/>
                  </a:lnTo>
                  <a:lnTo>
                    <a:pt x="235" y="1366"/>
                  </a:lnTo>
                  <a:lnTo>
                    <a:pt x="151" y="1464"/>
                  </a:lnTo>
                  <a:lnTo>
                    <a:pt x="99" y="1556"/>
                  </a:lnTo>
                  <a:lnTo>
                    <a:pt x="88" y="1670"/>
                  </a:lnTo>
                  <a:lnTo>
                    <a:pt x="96" y="1856"/>
                  </a:lnTo>
                  <a:lnTo>
                    <a:pt x="26" y="1937"/>
                  </a:lnTo>
                  <a:lnTo>
                    <a:pt x="103" y="1966"/>
                  </a:lnTo>
                  <a:lnTo>
                    <a:pt x="50" y="2000"/>
                  </a:lnTo>
                  <a:lnTo>
                    <a:pt x="0" y="2024"/>
                  </a:lnTo>
                  <a:lnTo>
                    <a:pt x="103" y="2048"/>
                  </a:lnTo>
                  <a:lnTo>
                    <a:pt x="170" y="2119"/>
                  </a:lnTo>
                  <a:lnTo>
                    <a:pt x="235" y="2167"/>
                  </a:lnTo>
                  <a:lnTo>
                    <a:pt x="270" y="2119"/>
                  </a:lnTo>
                  <a:lnTo>
                    <a:pt x="270" y="2200"/>
                  </a:lnTo>
                  <a:lnTo>
                    <a:pt x="350" y="2280"/>
                  </a:lnTo>
                  <a:lnTo>
                    <a:pt x="540" y="2320"/>
                  </a:lnTo>
                  <a:lnTo>
                    <a:pt x="682" y="2370"/>
                  </a:lnTo>
                  <a:lnTo>
                    <a:pt x="964" y="2416"/>
                  </a:lnTo>
                  <a:lnTo>
                    <a:pt x="1229" y="2305"/>
                  </a:lnTo>
                  <a:lnTo>
                    <a:pt x="1053" y="1619"/>
                  </a:lnTo>
                  <a:lnTo>
                    <a:pt x="916" y="1481"/>
                  </a:lnTo>
                  <a:lnTo>
                    <a:pt x="910" y="1186"/>
                  </a:lnTo>
                  <a:lnTo>
                    <a:pt x="935" y="952"/>
                  </a:lnTo>
                  <a:lnTo>
                    <a:pt x="902" y="814"/>
                  </a:lnTo>
                  <a:lnTo>
                    <a:pt x="953" y="699"/>
                  </a:lnTo>
                  <a:lnTo>
                    <a:pt x="1020" y="632"/>
                  </a:lnTo>
                  <a:lnTo>
                    <a:pt x="1100" y="599"/>
                  </a:lnTo>
                  <a:lnTo>
                    <a:pt x="1135" y="499"/>
                  </a:lnTo>
                  <a:lnTo>
                    <a:pt x="1120" y="285"/>
                  </a:lnTo>
                  <a:lnTo>
                    <a:pt x="1187" y="167"/>
                  </a:lnTo>
                  <a:lnTo>
                    <a:pt x="1334" y="218"/>
                  </a:lnTo>
                  <a:lnTo>
                    <a:pt x="1353" y="100"/>
                  </a:lnTo>
                  <a:lnTo>
                    <a:pt x="1286" y="0"/>
                  </a:lnTo>
                  <a:lnTo>
                    <a:pt x="1286" y="0"/>
                  </a:lnTo>
                  <a:close/>
                </a:path>
              </a:pathLst>
            </a:custGeom>
            <a:solidFill>
              <a:srgbClr val="665C4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89" name="Freeform 281"/>
            <p:cNvSpPr>
              <a:spLocks/>
            </p:cNvSpPr>
            <p:nvPr/>
          </p:nvSpPr>
          <p:spPr bwMode="auto">
            <a:xfrm>
              <a:off x="4632" y="3083"/>
              <a:ext cx="326" cy="892"/>
            </a:xfrm>
            <a:custGeom>
              <a:avLst/>
              <a:gdLst>
                <a:gd name="T0" fmla="*/ 34 w 976"/>
                <a:gd name="T1" fmla="*/ 1107 h 2675"/>
                <a:gd name="T2" fmla="*/ 0 w 976"/>
                <a:gd name="T3" fmla="*/ 594 h 2675"/>
                <a:gd name="T4" fmla="*/ 57 w 976"/>
                <a:gd name="T5" fmla="*/ 439 h 2675"/>
                <a:gd name="T6" fmla="*/ 171 w 976"/>
                <a:gd name="T7" fmla="*/ 326 h 2675"/>
                <a:gd name="T8" fmla="*/ 222 w 976"/>
                <a:gd name="T9" fmla="*/ 251 h 2675"/>
                <a:gd name="T10" fmla="*/ 222 w 976"/>
                <a:gd name="T11" fmla="*/ 138 h 2675"/>
                <a:gd name="T12" fmla="*/ 273 w 976"/>
                <a:gd name="T13" fmla="*/ 0 h 2675"/>
                <a:gd name="T14" fmla="*/ 686 w 976"/>
                <a:gd name="T15" fmla="*/ 8 h 2675"/>
                <a:gd name="T16" fmla="*/ 863 w 976"/>
                <a:gd name="T17" fmla="*/ 172 h 2675"/>
                <a:gd name="T18" fmla="*/ 976 w 976"/>
                <a:gd name="T19" fmla="*/ 550 h 2675"/>
                <a:gd name="T20" fmla="*/ 976 w 976"/>
                <a:gd name="T21" fmla="*/ 764 h 2675"/>
                <a:gd name="T22" fmla="*/ 891 w 976"/>
                <a:gd name="T23" fmla="*/ 1227 h 2675"/>
                <a:gd name="T24" fmla="*/ 971 w 976"/>
                <a:gd name="T25" fmla="*/ 1530 h 2675"/>
                <a:gd name="T26" fmla="*/ 763 w 976"/>
                <a:gd name="T27" fmla="*/ 1889 h 2675"/>
                <a:gd name="T28" fmla="*/ 624 w 976"/>
                <a:gd name="T29" fmla="*/ 2091 h 2675"/>
                <a:gd name="T30" fmla="*/ 624 w 976"/>
                <a:gd name="T31" fmla="*/ 2174 h 2675"/>
                <a:gd name="T32" fmla="*/ 556 w 976"/>
                <a:gd name="T33" fmla="*/ 2556 h 2675"/>
                <a:gd name="T34" fmla="*/ 539 w 976"/>
                <a:gd name="T35" fmla="*/ 2675 h 2675"/>
                <a:gd name="T36" fmla="*/ 462 w 976"/>
                <a:gd name="T37" fmla="*/ 2556 h 2675"/>
                <a:gd name="T38" fmla="*/ 359 w 976"/>
                <a:gd name="T39" fmla="*/ 2307 h 2675"/>
                <a:gd name="T40" fmla="*/ 267 w 976"/>
                <a:gd name="T41" fmla="*/ 2091 h 2675"/>
                <a:gd name="T42" fmla="*/ 256 w 976"/>
                <a:gd name="T43" fmla="*/ 1774 h 2675"/>
                <a:gd name="T44" fmla="*/ 34 w 976"/>
                <a:gd name="T45" fmla="*/ 1107 h 2675"/>
                <a:gd name="T46" fmla="*/ 34 w 976"/>
                <a:gd name="T47" fmla="*/ 1107 h 2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6" h="2675">
                  <a:moveTo>
                    <a:pt x="34" y="1107"/>
                  </a:moveTo>
                  <a:lnTo>
                    <a:pt x="0" y="594"/>
                  </a:lnTo>
                  <a:lnTo>
                    <a:pt x="57" y="439"/>
                  </a:lnTo>
                  <a:lnTo>
                    <a:pt x="171" y="326"/>
                  </a:lnTo>
                  <a:lnTo>
                    <a:pt x="222" y="251"/>
                  </a:lnTo>
                  <a:lnTo>
                    <a:pt x="222" y="138"/>
                  </a:lnTo>
                  <a:lnTo>
                    <a:pt x="273" y="0"/>
                  </a:lnTo>
                  <a:lnTo>
                    <a:pt x="686" y="8"/>
                  </a:lnTo>
                  <a:lnTo>
                    <a:pt x="863" y="172"/>
                  </a:lnTo>
                  <a:lnTo>
                    <a:pt x="976" y="550"/>
                  </a:lnTo>
                  <a:lnTo>
                    <a:pt x="976" y="764"/>
                  </a:lnTo>
                  <a:lnTo>
                    <a:pt x="891" y="1227"/>
                  </a:lnTo>
                  <a:lnTo>
                    <a:pt x="971" y="1530"/>
                  </a:lnTo>
                  <a:lnTo>
                    <a:pt x="763" y="1889"/>
                  </a:lnTo>
                  <a:lnTo>
                    <a:pt x="624" y="2091"/>
                  </a:lnTo>
                  <a:lnTo>
                    <a:pt x="624" y="2174"/>
                  </a:lnTo>
                  <a:lnTo>
                    <a:pt x="556" y="2556"/>
                  </a:lnTo>
                  <a:lnTo>
                    <a:pt x="539" y="2675"/>
                  </a:lnTo>
                  <a:lnTo>
                    <a:pt x="462" y="2556"/>
                  </a:lnTo>
                  <a:lnTo>
                    <a:pt x="359" y="2307"/>
                  </a:lnTo>
                  <a:lnTo>
                    <a:pt x="267" y="2091"/>
                  </a:lnTo>
                  <a:lnTo>
                    <a:pt x="256" y="1774"/>
                  </a:lnTo>
                  <a:lnTo>
                    <a:pt x="34" y="1107"/>
                  </a:lnTo>
                  <a:lnTo>
                    <a:pt x="34" y="1107"/>
                  </a:lnTo>
                  <a:close/>
                </a:path>
              </a:pathLst>
            </a:custGeom>
            <a:solidFill>
              <a:srgbClr val="FFB5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90" name="Freeform 282"/>
            <p:cNvSpPr>
              <a:spLocks/>
            </p:cNvSpPr>
            <p:nvPr/>
          </p:nvSpPr>
          <p:spPr bwMode="auto">
            <a:xfrm>
              <a:off x="4713" y="3503"/>
              <a:ext cx="240" cy="337"/>
            </a:xfrm>
            <a:custGeom>
              <a:avLst/>
              <a:gdLst>
                <a:gd name="T0" fmla="*/ 33 w 719"/>
                <a:gd name="T1" fmla="*/ 838 h 1009"/>
                <a:gd name="T2" fmla="*/ 114 w 719"/>
                <a:gd name="T3" fmla="*/ 1009 h 1009"/>
                <a:gd name="T4" fmla="*/ 95 w 719"/>
                <a:gd name="T5" fmla="*/ 867 h 1009"/>
                <a:gd name="T6" fmla="*/ 106 w 719"/>
                <a:gd name="T7" fmla="*/ 846 h 1009"/>
                <a:gd name="T8" fmla="*/ 133 w 719"/>
                <a:gd name="T9" fmla="*/ 901 h 1009"/>
                <a:gd name="T10" fmla="*/ 189 w 719"/>
                <a:gd name="T11" fmla="*/ 947 h 1009"/>
                <a:gd name="T12" fmla="*/ 181 w 719"/>
                <a:gd name="T13" fmla="*/ 874 h 1009"/>
                <a:gd name="T14" fmla="*/ 196 w 719"/>
                <a:gd name="T15" fmla="*/ 805 h 1009"/>
                <a:gd name="T16" fmla="*/ 181 w 719"/>
                <a:gd name="T17" fmla="*/ 737 h 1009"/>
                <a:gd name="T18" fmla="*/ 148 w 719"/>
                <a:gd name="T19" fmla="*/ 662 h 1009"/>
                <a:gd name="T20" fmla="*/ 92 w 719"/>
                <a:gd name="T21" fmla="*/ 525 h 1009"/>
                <a:gd name="T22" fmla="*/ 67 w 719"/>
                <a:gd name="T23" fmla="*/ 419 h 1009"/>
                <a:gd name="T24" fmla="*/ 51 w 719"/>
                <a:gd name="T25" fmla="*/ 329 h 1009"/>
                <a:gd name="T26" fmla="*/ 59 w 719"/>
                <a:gd name="T27" fmla="*/ 316 h 1009"/>
                <a:gd name="T28" fmla="*/ 101 w 719"/>
                <a:gd name="T29" fmla="*/ 362 h 1009"/>
                <a:gd name="T30" fmla="*/ 133 w 719"/>
                <a:gd name="T31" fmla="*/ 375 h 1009"/>
                <a:gd name="T32" fmla="*/ 168 w 719"/>
                <a:gd name="T33" fmla="*/ 337 h 1009"/>
                <a:gd name="T34" fmla="*/ 236 w 719"/>
                <a:gd name="T35" fmla="*/ 342 h 1009"/>
                <a:gd name="T36" fmla="*/ 318 w 719"/>
                <a:gd name="T37" fmla="*/ 323 h 1009"/>
                <a:gd name="T38" fmla="*/ 372 w 719"/>
                <a:gd name="T39" fmla="*/ 294 h 1009"/>
                <a:gd name="T40" fmla="*/ 453 w 719"/>
                <a:gd name="T41" fmla="*/ 248 h 1009"/>
                <a:gd name="T42" fmla="*/ 555 w 719"/>
                <a:gd name="T43" fmla="*/ 159 h 1009"/>
                <a:gd name="T44" fmla="*/ 630 w 719"/>
                <a:gd name="T45" fmla="*/ 98 h 1009"/>
                <a:gd name="T46" fmla="*/ 657 w 719"/>
                <a:gd name="T47" fmla="*/ 166 h 1009"/>
                <a:gd name="T48" fmla="*/ 657 w 719"/>
                <a:gd name="T49" fmla="*/ 248 h 1009"/>
                <a:gd name="T50" fmla="*/ 652 w 719"/>
                <a:gd name="T51" fmla="*/ 342 h 1009"/>
                <a:gd name="T52" fmla="*/ 652 w 719"/>
                <a:gd name="T53" fmla="*/ 411 h 1009"/>
                <a:gd name="T54" fmla="*/ 719 w 719"/>
                <a:gd name="T55" fmla="*/ 220 h 1009"/>
                <a:gd name="T56" fmla="*/ 665 w 719"/>
                <a:gd name="T57" fmla="*/ 0 h 1009"/>
                <a:gd name="T58" fmla="*/ 372 w 719"/>
                <a:gd name="T59" fmla="*/ 204 h 1009"/>
                <a:gd name="T60" fmla="*/ 148 w 719"/>
                <a:gd name="T61" fmla="*/ 259 h 1009"/>
                <a:gd name="T62" fmla="*/ 0 w 719"/>
                <a:gd name="T63" fmla="*/ 245 h 1009"/>
                <a:gd name="T64" fmla="*/ 33 w 719"/>
                <a:gd name="T65" fmla="*/ 838 h 1009"/>
                <a:gd name="T66" fmla="*/ 33 w 719"/>
                <a:gd name="T67" fmla="*/ 838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9" h="1009">
                  <a:moveTo>
                    <a:pt x="33" y="838"/>
                  </a:moveTo>
                  <a:lnTo>
                    <a:pt x="114" y="1009"/>
                  </a:lnTo>
                  <a:lnTo>
                    <a:pt x="95" y="867"/>
                  </a:lnTo>
                  <a:lnTo>
                    <a:pt x="106" y="846"/>
                  </a:lnTo>
                  <a:lnTo>
                    <a:pt x="133" y="901"/>
                  </a:lnTo>
                  <a:lnTo>
                    <a:pt x="189" y="947"/>
                  </a:lnTo>
                  <a:lnTo>
                    <a:pt x="181" y="874"/>
                  </a:lnTo>
                  <a:lnTo>
                    <a:pt x="196" y="805"/>
                  </a:lnTo>
                  <a:lnTo>
                    <a:pt x="181" y="737"/>
                  </a:lnTo>
                  <a:lnTo>
                    <a:pt x="148" y="662"/>
                  </a:lnTo>
                  <a:lnTo>
                    <a:pt x="92" y="525"/>
                  </a:lnTo>
                  <a:lnTo>
                    <a:pt x="67" y="419"/>
                  </a:lnTo>
                  <a:lnTo>
                    <a:pt x="51" y="329"/>
                  </a:lnTo>
                  <a:lnTo>
                    <a:pt x="59" y="316"/>
                  </a:lnTo>
                  <a:lnTo>
                    <a:pt x="101" y="362"/>
                  </a:lnTo>
                  <a:lnTo>
                    <a:pt x="133" y="375"/>
                  </a:lnTo>
                  <a:lnTo>
                    <a:pt x="168" y="337"/>
                  </a:lnTo>
                  <a:lnTo>
                    <a:pt x="236" y="342"/>
                  </a:lnTo>
                  <a:lnTo>
                    <a:pt x="318" y="323"/>
                  </a:lnTo>
                  <a:lnTo>
                    <a:pt x="372" y="294"/>
                  </a:lnTo>
                  <a:lnTo>
                    <a:pt x="453" y="248"/>
                  </a:lnTo>
                  <a:lnTo>
                    <a:pt x="555" y="159"/>
                  </a:lnTo>
                  <a:lnTo>
                    <a:pt x="630" y="98"/>
                  </a:lnTo>
                  <a:lnTo>
                    <a:pt x="657" y="166"/>
                  </a:lnTo>
                  <a:lnTo>
                    <a:pt x="657" y="248"/>
                  </a:lnTo>
                  <a:lnTo>
                    <a:pt x="652" y="342"/>
                  </a:lnTo>
                  <a:lnTo>
                    <a:pt x="652" y="411"/>
                  </a:lnTo>
                  <a:lnTo>
                    <a:pt x="719" y="220"/>
                  </a:lnTo>
                  <a:lnTo>
                    <a:pt x="665" y="0"/>
                  </a:lnTo>
                  <a:lnTo>
                    <a:pt x="372" y="204"/>
                  </a:lnTo>
                  <a:lnTo>
                    <a:pt x="148" y="259"/>
                  </a:lnTo>
                  <a:lnTo>
                    <a:pt x="0" y="245"/>
                  </a:lnTo>
                  <a:lnTo>
                    <a:pt x="33" y="838"/>
                  </a:lnTo>
                  <a:lnTo>
                    <a:pt x="33" y="838"/>
                  </a:lnTo>
                  <a:close/>
                </a:path>
              </a:pathLst>
            </a:custGeom>
            <a:solidFill>
              <a:srgbClr val="F59E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91" name="Freeform 283"/>
            <p:cNvSpPr>
              <a:spLocks/>
            </p:cNvSpPr>
            <p:nvPr/>
          </p:nvSpPr>
          <p:spPr bwMode="auto">
            <a:xfrm>
              <a:off x="4786" y="3674"/>
              <a:ext cx="103" cy="159"/>
            </a:xfrm>
            <a:custGeom>
              <a:avLst/>
              <a:gdLst>
                <a:gd name="T0" fmla="*/ 19 w 310"/>
                <a:gd name="T1" fmla="*/ 74 h 475"/>
                <a:gd name="T2" fmla="*/ 81 w 310"/>
                <a:gd name="T3" fmla="*/ 137 h 475"/>
                <a:gd name="T4" fmla="*/ 106 w 310"/>
                <a:gd name="T5" fmla="*/ 211 h 475"/>
                <a:gd name="T6" fmla="*/ 94 w 310"/>
                <a:gd name="T7" fmla="*/ 299 h 475"/>
                <a:gd name="T8" fmla="*/ 60 w 310"/>
                <a:gd name="T9" fmla="*/ 374 h 475"/>
                <a:gd name="T10" fmla="*/ 13 w 310"/>
                <a:gd name="T11" fmla="*/ 421 h 475"/>
                <a:gd name="T12" fmla="*/ 0 w 310"/>
                <a:gd name="T13" fmla="*/ 475 h 475"/>
                <a:gd name="T14" fmla="*/ 46 w 310"/>
                <a:gd name="T15" fmla="*/ 475 h 475"/>
                <a:gd name="T16" fmla="*/ 114 w 310"/>
                <a:gd name="T17" fmla="*/ 423 h 475"/>
                <a:gd name="T18" fmla="*/ 155 w 310"/>
                <a:gd name="T19" fmla="*/ 382 h 475"/>
                <a:gd name="T20" fmla="*/ 189 w 310"/>
                <a:gd name="T21" fmla="*/ 288 h 475"/>
                <a:gd name="T22" fmla="*/ 183 w 310"/>
                <a:gd name="T23" fmla="*/ 238 h 475"/>
                <a:gd name="T24" fmla="*/ 183 w 310"/>
                <a:gd name="T25" fmla="*/ 191 h 475"/>
                <a:gd name="T26" fmla="*/ 201 w 310"/>
                <a:gd name="T27" fmla="*/ 142 h 475"/>
                <a:gd name="T28" fmla="*/ 264 w 310"/>
                <a:gd name="T29" fmla="*/ 102 h 475"/>
                <a:gd name="T30" fmla="*/ 305 w 310"/>
                <a:gd name="T31" fmla="*/ 48 h 475"/>
                <a:gd name="T32" fmla="*/ 310 w 310"/>
                <a:gd name="T33" fmla="*/ 0 h 475"/>
                <a:gd name="T34" fmla="*/ 244 w 310"/>
                <a:gd name="T35" fmla="*/ 48 h 475"/>
                <a:gd name="T36" fmla="*/ 163 w 310"/>
                <a:gd name="T37" fmla="*/ 81 h 475"/>
                <a:gd name="T38" fmla="*/ 73 w 310"/>
                <a:gd name="T39" fmla="*/ 74 h 475"/>
                <a:gd name="T40" fmla="*/ 19 w 310"/>
                <a:gd name="T41" fmla="*/ 74 h 475"/>
                <a:gd name="T42" fmla="*/ 19 w 310"/>
                <a:gd name="T43" fmla="*/ 74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0" h="475">
                  <a:moveTo>
                    <a:pt x="19" y="74"/>
                  </a:moveTo>
                  <a:lnTo>
                    <a:pt x="81" y="137"/>
                  </a:lnTo>
                  <a:lnTo>
                    <a:pt x="106" y="211"/>
                  </a:lnTo>
                  <a:lnTo>
                    <a:pt x="94" y="299"/>
                  </a:lnTo>
                  <a:lnTo>
                    <a:pt x="60" y="374"/>
                  </a:lnTo>
                  <a:lnTo>
                    <a:pt x="13" y="421"/>
                  </a:lnTo>
                  <a:lnTo>
                    <a:pt x="0" y="475"/>
                  </a:lnTo>
                  <a:lnTo>
                    <a:pt x="46" y="475"/>
                  </a:lnTo>
                  <a:lnTo>
                    <a:pt x="114" y="423"/>
                  </a:lnTo>
                  <a:lnTo>
                    <a:pt x="155" y="382"/>
                  </a:lnTo>
                  <a:lnTo>
                    <a:pt x="189" y="288"/>
                  </a:lnTo>
                  <a:lnTo>
                    <a:pt x="183" y="238"/>
                  </a:lnTo>
                  <a:lnTo>
                    <a:pt x="183" y="191"/>
                  </a:lnTo>
                  <a:lnTo>
                    <a:pt x="201" y="142"/>
                  </a:lnTo>
                  <a:lnTo>
                    <a:pt x="264" y="102"/>
                  </a:lnTo>
                  <a:lnTo>
                    <a:pt x="305" y="48"/>
                  </a:lnTo>
                  <a:lnTo>
                    <a:pt x="310" y="0"/>
                  </a:lnTo>
                  <a:lnTo>
                    <a:pt x="244" y="48"/>
                  </a:lnTo>
                  <a:lnTo>
                    <a:pt x="163" y="81"/>
                  </a:lnTo>
                  <a:lnTo>
                    <a:pt x="73" y="74"/>
                  </a:lnTo>
                  <a:lnTo>
                    <a:pt x="19" y="74"/>
                  </a:lnTo>
                  <a:lnTo>
                    <a:pt x="19" y="74"/>
                  </a:lnTo>
                  <a:close/>
                </a:path>
              </a:pathLst>
            </a:custGeom>
            <a:solidFill>
              <a:srgbClr val="F59E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92" name="Freeform 284"/>
            <p:cNvSpPr>
              <a:spLocks/>
            </p:cNvSpPr>
            <p:nvPr/>
          </p:nvSpPr>
          <p:spPr bwMode="auto">
            <a:xfrm>
              <a:off x="4653" y="3073"/>
              <a:ext cx="344" cy="471"/>
            </a:xfrm>
            <a:custGeom>
              <a:avLst/>
              <a:gdLst>
                <a:gd name="T0" fmla="*/ 200 w 1034"/>
                <a:gd name="T1" fmla="*/ 26 h 1411"/>
                <a:gd name="T2" fmla="*/ 173 w 1034"/>
                <a:gd name="T3" fmla="*/ 91 h 1411"/>
                <a:gd name="T4" fmla="*/ 154 w 1034"/>
                <a:gd name="T5" fmla="*/ 197 h 1411"/>
                <a:gd name="T6" fmla="*/ 216 w 1034"/>
                <a:gd name="T7" fmla="*/ 126 h 1411"/>
                <a:gd name="T8" fmla="*/ 290 w 1034"/>
                <a:gd name="T9" fmla="*/ 108 h 1411"/>
                <a:gd name="T10" fmla="*/ 388 w 1034"/>
                <a:gd name="T11" fmla="*/ 108 h 1411"/>
                <a:gd name="T12" fmla="*/ 513 w 1034"/>
                <a:gd name="T13" fmla="*/ 100 h 1411"/>
                <a:gd name="T14" fmla="*/ 593 w 1034"/>
                <a:gd name="T15" fmla="*/ 108 h 1411"/>
                <a:gd name="T16" fmla="*/ 656 w 1034"/>
                <a:gd name="T17" fmla="*/ 151 h 1411"/>
                <a:gd name="T18" fmla="*/ 718 w 1034"/>
                <a:gd name="T19" fmla="*/ 216 h 1411"/>
                <a:gd name="T20" fmla="*/ 754 w 1034"/>
                <a:gd name="T21" fmla="*/ 278 h 1411"/>
                <a:gd name="T22" fmla="*/ 800 w 1034"/>
                <a:gd name="T23" fmla="*/ 377 h 1411"/>
                <a:gd name="T24" fmla="*/ 835 w 1034"/>
                <a:gd name="T25" fmla="*/ 467 h 1411"/>
                <a:gd name="T26" fmla="*/ 823 w 1034"/>
                <a:gd name="T27" fmla="*/ 512 h 1411"/>
                <a:gd name="T28" fmla="*/ 797 w 1034"/>
                <a:gd name="T29" fmla="*/ 525 h 1411"/>
                <a:gd name="T30" fmla="*/ 722 w 1034"/>
                <a:gd name="T31" fmla="*/ 485 h 1411"/>
                <a:gd name="T32" fmla="*/ 655 w 1034"/>
                <a:gd name="T33" fmla="*/ 480 h 1411"/>
                <a:gd name="T34" fmla="*/ 563 w 1034"/>
                <a:gd name="T35" fmla="*/ 501 h 1411"/>
                <a:gd name="T36" fmla="*/ 695 w 1034"/>
                <a:gd name="T37" fmla="*/ 525 h 1411"/>
                <a:gd name="T38" fmla="*/ 729 w 1034"/>
                <a:gd name="T39" fmla="*/ 583 h 1411"/>
                <a:gd name="T40" fmla="*/ 756 w 1034"/>
                <a:gd name="T41" fmla="*/ 593 h 1411"/>
                <a:gd name="T42" fmla="*/ 818 w 1034"/>
                <a:gd name="T43" fmla="*/ 585 h 1411"/>
                <a:gd name="T44" fmla="*/ 872 w 1034"/>
                <a:gd name="T45" fmla="*/ 601 h 1411"/>
                <a:gd name="T46" fmla="*/ 889 w 1034"/>
                <a:gd name="T47" fmla="*/ 666 h 1411"/>
                <a:gd name="T48" fmla="*/ 875 w 1034"/>
                <a:gd name="T49" fmla="*/ 748 h 1411"/>
                <a:gd name="T50" fmla="*/ 835 w 1034"/>
                <a:gd name="T51" fmla="*/ 863 h 1411"/>
                <a:gd name="T52" fmla="*/ 835 w 1034"/>
                <a:gd name="T53" fmla="*/ 971 h 1411"/>
                <a:gd name="T54" fmla="*/ 814 w 1034"/>
                <a:gd name="T55" fmla="*/ 1081 h 1411"/>
                <a:gd name="T56" fmla="*/ 777 w 1034"/>
                <a:gd name="T57" fmla="*/ 1176 h 1411"/>
                <a:gd name="T58" fmla="*/ 717 w 1034"/>
                <a:gd name="T59" fmla="*/ 1240 h 1411"/>
                <a:gd name="T60" fmla="*/ 638 w 1034"/>
                <a:gd name="T61" fmla="*/ 1301 h 1411"/>
                <a:gd name="T62" fmla="*/ 559 w 1034"/>
                <a:gd name="T63" fmla="*/ 1319 h 1411"/>
                <a:gd name="T64" fmla="*/ 488 w 1034"/>
                <a:gd name="T65" fmla="*/ 1355 h 1411"/>
                <a:gd name="T66" fmla="*/ 383 w 1034"/>
                <a:gd name="T67" fmla="*/ 1367 h 1411"/>
                <a:gd name="T68" fmla="*/ 269 w 1034"/>
                <a:gd name="T69" fmla="*/ 1346 h 1411"/>
                <a:gd name="T70" fmla="*/ 154 w 1034"/>
                <a:gd name="T71" fmla="*/ 1286 h 1411"/>
                <a:gd name="T72" fmla="*/ 57 w 1034"/>
                <a:gd name="T73" fmla="*/ 1257 h 1411"/>
                <a:gd name="T74" fmla="*/ 0 w 1034"/>
                <a:gd name="T75" fmla="*/ 1265 h 1411"/>
                <a:gd name="T76" fmla="*/ 252 w 1034"/>
                <a:gd name="T77" fmla="*/ 1401 h 1411"/>
                <a:gd name="T78" fmla="*/ 593 w 1034"/>
                <a:gd name="T79" fmla="*/ 1411 h 1411"/>
                <a:gd name="T80" fmla="*/ 792 w 1034"/>
                <a:gd name="T81" fmla="*/ 1286 h 1411"/>
                <a:gd name="T82" fmla="*/ 872 w 1034"/>
                <a:gd name="T83" fmla="*/ 1125 h 1411"/>
                <a:gd name="T84" fmla="*/ 986 w 1034"/>
                <a:gd name="T85" fmla="*/ 988 h 1411"/>
                <a:gd name="T86" fmla="*/ 1034 w 1034"/>
                <a:gd name="T87" fmla="*/ 744 h 1411"/>
                <a:gd name="T88" fmla="*/ 854 w 1034"/>
                <a:gd name="T89" fmla="*/ 288 h 1411"/>
                <a:gd name="T90" fmla="*/ 675 w 1034"/>
                <a:gd name="T91" fmla="*/ 46 h 1411"/>
                <a:gd name="T92" fmla="*/ 524 w 1034"/>
                <a:gd name="T93" fmla="*/ 0 h 1411"/>
                <a:gd name="T94" fmla="*/ 341 w 1034"/>
                <a:gd name="T95" fmla="*/ 29 h 1411"/>
                <a:gd name="T96" fmla="*/ 200 w 1034"/>
                <a:gd name="T97" fmla="*/ 26 h 1411"/>
                <a:gd name="T98" fmla="*/ 200 w 1034"/>
                <a:gd name="T99" fmla="*/ 26 h 1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34" h="1411">
                  <a:moveTo>
                    <a:pt x="200" y="26"/>
                  </a:moveTo>
                  <a:lnTo>
                    <a:pt x="173" y="91"/>
                  </a:lnTo>
                  <a:lnTo>
                    <a:pt x="154" y="197"/>
                  </a:lnTo>
                  <a:lnTo>
                    <a:pt x="216" y="126"/>
                  </a:lnTo>
                  <a:lnTo>
                    <a:pt x="290" y="108"/>
                  </a:lnTo>
                  <a:lnTo>
                    <a:pt x="388" y="108"/>
                  </a:lnTo>
                  <a:lnTo>
                    <a:pt x="513" y="100"/>
                  </a:lnTo>
                  <a:lnTo>
                    <a:pt x="593" y="108"/>
                  </a:lnTo>
                  <a:lnTo>
                    <a:pt x="656" y="151"/>
                  </a:lnTo>
                  <a:lnTo>
                    <a:pt x="718" y="216"/>
                  </a:lnTo>
                  <a:lnTo>
                    <a:pt x="754" y="278"/>
                  </a:lnTo>
                  <a:lnTo>
                    <a:pt x="800" y="377"/>
                  </a:lnTo>
                  <a:lnTo>
                    <a:pt x="835" y="467"/>
                  </a:lnTo>
                  <a:lnTo>
                    <a:pt x="823" y="512"/>
                  </a:lnTo>
                  <a:lnTo>
                    <a:pt x="797" y="525"/>
                  </a:lnTo>
                  <a:lnTo>
                    <a:pt x="722" y="485"/>
                  </a:lnTo>
                  <a:lnTo>
                    <a:pt x="655" y="480"/>
                  </a:lnTo>
                  <a:lnTo>
                    <a:pt x="563" y="501"/>
                  </a:lnTo>
                  <a:lnTo>
                    <a:pt x="695" y="525"/>
                  </a:lnTo>
                  <a:lnTo>
                    <a:pt x="729" y="583"/>
                  </a:lnTo>
                  <a:lnTo>
                    <a:pt x="756" y="593"/>
                  </a:lnTo>
                  <a:lnTo>
                    <a:pt x="818" y="585"/>
                  </a:lnTo>
                  <a:lnTo>
                    <a:pt x="872" y="601"/>
                  </a:lnTo>
                  <a:lnTo>
                    <a:pt x="889" y="666"/>
                  </a:lnTo>
                  <a:lnTo>
                    <a:pt x="875" y="748"/>
                  </a:lnTo>
                  <a:lnTo>
                    <a:pt x="835" y="863"/>
                  </a:lnTo>
                  <a:lnTo>
                    <a:pt x="835" y="971"/>
                  </a:lnTo>
                  <a:lnTo>
                    <a:pt x="814" y="1081"/>
                  </a:lnTo>
                  <a:lnTo>
                    <a:pt x="777" y="1176"/>
                  </a:lnTo>
                  <a:lnTo>
                    <a:pt x="717" y="1240"/>
                  </a:lnTo>
                  <a:lnTo>
                    <a:pt x="638" y="1301"/>
                  </a:lnTo>
                  <a:lnTo>
                    <a:pt x="559" y="1319"/>
                  </a:lnTo>
                  <a:lnTo>
                    <a:pt x="488" y="1355"/>
                  </a:lnTo>
                  <a:lnTo>
                    <a:pt x="383" y="1367"/>
                  </a:lnTo>
                  <a:lnTo>
                    <a:pt x="269" y="1346"/>
                  </a:lnTo>
                  <a:lnTo>
                    <a:pt x="154" y="1286"/>
                  </a:lnTo>
                  <a:lnTo>
                    <a:pt x="57" y="1257"/>
                  </a:lnTo>
                  <a:lnTo>
                    <a:pt x="0" y="1265"/>
                  </a:lnTo>
                  <a:lnTo>
                    <a:pt x="252" y="1401"/>
                  </a:lnTo>
                  <a:lnTo>
                    <a:pt x="593" y="1411"/>
                  </a:lnTo>
                  <a:lnTo>
                    <a:pt x="792" y="1286"/>
                  </a:lnTo>
                  <a:lnTo>
                    <a:pt x="872" y="1125"/>
                  </a:lnTo>
                  <a:lnTo>
                    <a:pt x="986" y="988"/>
                  </a:lnTo>
                  <a:lnTo>
                    <a:pt x="1034" y="744"/>
                  </a:lnTo>
                  <a:lnTo>
                    <a:pt x="854" y="288"/>
                  </a:lnTo>
                  <a:lnTo>
                    <a:pt x="675" y="46"/>
                  </a:lnTo>
                  <a:lnTo>
                    <a:pt x="524" y="0"/>
                  </a:lnTo>
                  <a:lnTo>
                    <a:pt x="341" y="29"/>
                  </a:lnTo>
                  <a:lnTo>
                    <a:pt x="200" y="26"/>
                  </a:lnTo>
                  <a:lnTo>
                    <a:pt x="200" y="26"/>
                  </a:lnTo>
                  <a:close/>
                </a:path>
              </a:pathLst>
            </a:custGeom>
            <a:solidFill>
              <a:srgbClr val="F59E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93" name="Freeform 285"/>
            <p:cNvSpPr>
              <a:spLocks/>
            </p:cNvSpPr>
            <p:nvPr/>
          </p:nvSpPr>
          <p:spPr bwMode="auto">
            <a:xfrm>
              <a:off x="4789" y="3222"/>
              <a:ext cx="80" cy="60"/>
            </a:xfrm>
            <a:custGeom>
              <a:avLst/>
              <a:gdLst>
                <a:gd name="T0" fmla="*/ 91 w 242"/>
                <a:gd name="T1" fmla="*/ 0 h 182"/>
                <a:gd name="T2" fmla="*/ 43 w 242"/>
                <a:gd name="T3" fmla="*/ 35 h 182"/>
                <a:gd name="T4" fmla="*/ 13 w 242"/>
                <a:gd name="T5" fmla="*/ 63 h 182"/>
                <a:gd name="T6" fmla="*/ 0 w 242"/>
                <a:gd name="T7" fmla="*/ 110 h 182"/>
                <a:gd name="T8" fmla="*/ 8 w 242"/>
                <a:gd name="T9" fmla="*/ 144 h 182"/>
                <a:gd name="T10" fmla="*/ 32 w 242"/>
                <a:gd name="T11" fmla="*/ 182 h 182"/>
                <a:gd name="T12" fmla="*/ 39 w 242"/>
                <a:gd name="T13" fmla="*/ 140 h 182"/>
                <a:gd name="T14" fmla="*/ 55 w 242"/>
                <a:gd name="T15" fmla="*/ 110 h 182"/>
                <a:gd name="T16" fmla="*/ 80 w 242"/>
                <a:gd name="T17" fmla="*/ 102 h 182"/>
                <a:gd name="T18" fmla="*/ 76 w 242"/>
                <a:gd name="T19" fmla="*/ 157 h 182"/>
                <a:gd name="T20" fmla="*/ 151 w 242"/>
                <a:gd name="T21" fmla="*/ 105 h 182"/>
                <a:gd name="T22" fmla="*/ 188 w 242"/>
                <a:gd name="T23" fmla="*/ 75 h 182"/>
                <a:gd name="T24" fmla="*/ 242 w 242"/>
                <a:gd name="T25" fmla="*/ 52 h 182"/>
                <a:gd name="T26" fmla="*/ 166 w 242"/>
                <a:gd name="T27" fmla="*/ 38 h 182"/>
                <a:gd name="T28" fmla="*/ 133 w 242"/>
                <a:gd name="T29" fmla="*/ 11 h 182"/>
                <a:gd name="T30" fmla="*/ 91 w 242"/>
                <a:gd name="T31" fmla="*/ 0 h 182"/>
                <a:gd name="T32" fmla="*/ 91 w 242"/>
                <a:gd name="T33"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2" h="182">
                  <a:moveTo>
                    <a:pt x="91" y="0"/>
                  </a:moveTo>
                  <a:lnTo>
                    <a:pt x="43" y="35"/>
                  </a:lnTo>
                  <a:lnTo>
                    <a:pt x="13" y="63"/>
                  </a:lnTo>
                  <a:lnTo>
                    <a:pt x="0" y="110"/>
                  </a:lnTo>
                  <a:lnTo>
                    <a:pt x="8" y="144"/>
                  </a:lnTo>
                  <a:lnTo>
                    <a:pt x="32" y="182"/>
                  </a:lnTo>
                  <a:lnTo>
                    <a:pt x="39" y="140"/>
                  </a:lnTo>
                  <a:lnTo>
                    <a:pt x="55" y="110"/>
                  </a:lnTo>
                  <a:lnTo>
                    <a:pt x="80" y="102"/>
                  </a:lnTo>
                  <a:lnTo>
                    <a:pt x="76" y="157"/>
                  </a:lnTo>
                  <a:lnTo>
                    <a:pt x="151" y="105"/>
                  </a:lnTo>
                  <a:lnTo>
                    <a:pt x="188" y="75"/>
                  </a:lnTo>
                  <a:lnTo>
                    <a:pt x="242" y="52"/>
                  </a:lnTo>
                  <a:lnTo>
                    <a:pt x="166" y="38"/>
                  </a:lnTo>
                  <a:lnTo>
                    <a:pt x="133" y="11"/>
                  </a:lnTo>
                  <a:lnTo>
                    <a:pt x="91" y="0"/>
                  </a:lnTo>
                  <a:lnTo>
                    <a:pt x="91" y="0"/>
                  </a:lnTo>
                  <a:close/>
                </a:path>
              </a:pathLst>
            </a:custGeom>
            <a:solidFill>
              <a:srgbClr val="F59E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94" name="Freeform 286"/>
            <p:cNvSpPr>
              <a:spLocks/>
            </p:cNvSpPr>
            <p:nvPr/>
          </p:nvSpPr>
          <p:spPr bwMode="auto">
            <a:xfrm>
              <a:off x="4649" y="3217"/>
              <a:ext cx="45" cy="42"/>
            </a:xfrm>
            <a:custGeom>
              <a:avLst/>
              <a:gdLst>
                <a:gd name="T0" fmla="*/ 131 w 135"/>
                <a:gd name="T1" fmla="*/ 4 h 128"/>
                <a:gd name="T2" fmla="*/ 88 w 135"/>
                <a:gd name="T3" fmla="*/ 26 h 128"/>
                <a:gd name="T4" fmla="*/ 87 w 135"/>
                <a:gd name="T5" fmla="*/ 42 h 128"/>
                <a:gd name="T6" fmla="*/ 99 w 135"/>
                <a:gd name="T7" fmla="*/ 58 h 128"/>
                <a:gd name="T8" fmla="*/ 127 w 135"/>
                <a:gd name="T9" fmla="*/ 55 h 128"/>
                <a:gd name="T10" fmla="*/ 121 w 135"/>
                <a:gd name="T11" fmla="*/ 92 h 128"/>
                <a:gd name="T12" fmla="*/ 135 w 135"/>
                <a:gd name="T13" fmla="*/ 97 h 128"/>
                <a:gd name="T14" fmla="*/ 77 w 135"/>
                <a:gd name="T15" fmla="*/ 113 h 128"/>
                <a:gd name="T16" fmla="*/ 26 w 135"/>
                <a:gd name="T17" fmla="*/ 128 h 128"/>
                <a:gd name="T18" fmla="*/ 0 w 135"/>
                <a:gd name="T19" fmla="*/ 82 h 128"/>
                <a:gd name="T20" fmla="*/ 24 w 135"/>
                <a:gd name="T21" fmla="*/ 24 h 128"/>
                <a:gd name="T22" fmla="*/ 93 w 135"/>
                <a:gd name="T23" fmla="*/ 0 h 128"/>
                <a:gd name="T24" fmla="*/ 131 w 135"/>
                <a:gd name="T25" fmla="*/ 4 h 128"/>
                <a:gd name="T26" fmla="*/ 131 w 135"/>
                <a:gd name="T27" fmla="*/ 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128">
                  <a:moveTo>
                    <a:pt x="131" y="4"/>
                  </a:moveTo>
                  <a:lnTo>
                    <a:pt x="88" y="26"/>
                  </a:lnTo>
                  <a:lnTo>
                    <a:pt x="87" y="42"/>
                  </a:lnTo>
                  <a:lnTo>
                    <a:pt x="99" y="58"/>
                  </a:lnTo>
                  <a:lnTo>
                    <a:pt x="127" y="55"/>
                  </a:lnTo>
                  <a:lnTo>
                    <a:pt x="121" y="92"/>
                  </a:lnTo>
                  <a:lnTo>
                    <a:pt x="135" y="97"/>
                  </a:lnTo>
                  <a:lnTo>
                    <a:pt x="77" y="113"/>
                  </a:lnTo>
                  <a:lnTo>
                    <a:pt x="26" y="128"/>
                  </a:lnTo>
                  <a:lnTo>
                    <a:pt x="0" y="82"/>
                  </a:lnTo>
                  <a:lnTo>
                    <a:pt x="24" y="24"/>
                  </a:lnTo>
                  <a:lnTo>
                    <a:pt x="93" y="0"/>
                  </a:lnTo>
                  <a:lnTo>
                    <a:pt x="131" y="4"/>
                  </a:lnTo>
                  <a:lnTo>
                    <a:pt x="131" y="4"/>
                  </a:lnTo>
                  <a:close/>
                </a:path>
              </a:pathLst>
            </a:custGeom>
            <a:solidFill>
              <a:srgbClr val="F59E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95" name="Freeform 287"/>
            <p:cNvSpPr>
              <a:spLocks/>
            </p:cNvSpPr>
            <p:nvPr/>
          </p:nvSpPr>
          <p:spPr bwMode="auto">
            <a:xfrm>
              <a:off x="4702" y="3225"/>
              <a:ext cx="35" cy="51"/>
            </a:xfrm>
            <a:custGeom>
              <a:avLst/>
              <a:gdLst>
                <a:gd name="T0" fmla="*/ 23 w 105"/>
                <a:gd name="T1" fmla="*/ 0 h 154"/>
                <a:gd name="T2" fmla="*/ 23 w 105"/>
                <a:gd name="T3" fmla="*/ 26 h 154"/>
                <a:gd name="T4" fmla="*/ 0 w 105"/>
                <a:gd name="T5" fmla="*/ 31 h 154"/>
                <a:gd name="T6" fmla="*/ 13 w 105"/>
                <a:gd name="T7" fmla="*/ 54 h 154"/>
                <a:gd name="T8" fmla="*/ 15 w 105"/>
                <a:gd name="T9" fmla="*/ 84 h 154"/>
                <a:gd name="T10" fmla="*/ 47 w 105"/>
                <a:gd name="T11" fmla="*/ 92 h 154"/>
                <a:gd name="T12" fmla="*/ 90 w 105"/>
                <a:gd name="T13" fmla="*/ 131 h 154"/>
                <a:gd name="T14" fmla="*/ 61 w 105"/>
                <a:gd name="T15" fmla="*/ 147 h 154"/>
                <a:gd name="T16" fmla="*/ 98 w 105"/>
                <a:gd name="T17" fmla="*/ 154 h 154"/>
                <a:gd name="T18" fmla="*/ 101 w 105"/>
                <a:gd name="T19" fmla="*/ 127 h 154"/>
                <a:gd name="T20" fmla="*/ 86 w 105"/>
                <a:gd name="T21" fmla="*/ 104 h 154"/>
                <a:gd name="T22" fmla="*/ 82 w 105"/>
                <a:gd name="T23" fmla="*/ 80 h 154"/>
                <a:gd name="T24" fmla="*/ 75 w 105"/>
                <a:gd name="T25" fmla="*/ 50 h 154"/>
                <a:gd name="T26" fmla="*/ 105 w 105"/>
                <a:gd name="T27" fmla="*/ 31 h 154"/>
                <a:gd name="T28" fmla="*/ 23 w 105"/>
                <a:gd name="T29" fmla="*/ 0 h 154"/>
                <a:gd name="T30" fmla="*/ 23 w 105"/>
                <a:gd name="T31"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54">
                  <a:moveTo>
                    <a:pt x="23" y="0"/>
                  </a:moveTo>
                  <a:lnTo>
                    <a:pt x="23" y="26"/>
                  </a:lnTo>
                  <a:lnTo>
                    <a:pt x="0" y="31"/>
                  </a:lnTo>
                  <a:lnTo>
                    <a:pt x="13" y="54"/>
                  </a:lnTo>
                  <a:lnTo>
                    <a:pt x="15" y="84"/>
                  </a:lnTo>
                  <a:lnTo>
                    <a:pt x="47" y="92"/>
                  </a:lnTo>
                  <a:lnTo>
                    <a:pt x="90" y="131"/>
                  </a:lnTo>
                  <a:lnTo>
                    <a:pt x="61" y="147"/>
                  </a:lnTo>
                  <a:lnTo>
                    <a:pt x="98" y="154"/>
                  </a:lnTo>
                  <a:lnTo>
                    <a:pt x="101" y="127"/>
                  </a:lnTo>
                  <a:lnTo>
                    <a:pt x="86" y="104"/>
                  </a:lnTo>
                  <a:lnTo>
                    <a:pt x="82" y="80"/>
                  </a:lnTo>
                  <a:lnTo>
                    <a:pt x="75" y="50"/>
                  </a:lnTo>
                  <a:lnTo>
                    <a:pt x="105" y="31"/>
                  </a:lnTo>
                  <a:lnTo>
                    <a:pt x="23" y="0"/>
                  </a:lnTo>
                  <a:lnTo>
                    <a:pt x="23" y="0"/>
                  </a:lnTo>
                  <a:close/>
                </a:path>
              </a:pathLst>
            </a:custGeom>
            <a:solidFill>
              <a:srgbClr val="F59E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96" name="Freeform 288"/>
            <p:cNvSpPr>
              <a:spLocks/>
            </p:cNvSpPr>
            <p:nvPr/>
          </p:nvSpPr>
          <p:spPr bwMode="auto">
            <a:xfrm>
              <a:off x="4730" y="3291"/>
              <a:ext cx="87" cy="89"/>
            </a:xfrm>
            <a:custGeom>
              <a:avLst/>
              <a:gdLst>
                <a:gd name="T0" fmla="*/ 66 w 261"/>
                <a:gd name="T1" fmla="*/ 26 h 267"/>
                <a:gd name="T2" fmla="*/ 47 w 261"/>
                <a:gd name="T3" fmla="*/ 64 h 267"/>
                <a:gd name="T4" fmla="*/ 23 w 261"/>
                <a:gd name="T5" fmla="*/ 84 h 267"/>
                <a:gd name="T6" fmla="*/ 20 w 261"/>
                <a:gd name="T7" fmla="*/ 111 h 267"/>
                <a:gd name="T8" fmla="*/ 16 w 261"/>
                <a:gd name="T9" fmla="*/ 147 h 267"/>
                <a:gd name="T10" fmla="*/ 0 w 261"/>
                <a:gd name="T11" fmla="*/ 197 h 267"/>
                <a:gd name="T12" fmla="*/ 8 w 261"/>
                <a:gd name="T13" fmla="*/ 227 h 267"/>
                <a:gd name="T14" fmla="*/ 39 w 261"/>
                <a:gd name="T15" fmla="*/ 254 h 267"/>
                <a:gd name="T16" fmla="*/ 131 w 261"/>
                <a:gd name="T17" fmla="*/ 263 h 267"/>
                <a:gd name="T18" fmla="*/ 171 w 261"/>
                <a:gd name="T19" fmla="*/ 263 h 267"/>
                <a:gd name="T20" fmla="*/ 202 w 261"/>
                <a:gd name="T21" fmla="*/ 254 h 267"/>
                <a:gd name="T22" fmla="*/ 233 w 261"/>
                <a:gd name="T23" fmla="*/ 267 h 267"/>
                <a:gd name="T24" fmla="*/ 261 w 261"/>
                <a:gd name="T25" fmla="*/ 235 h 267"/>
                <a:gd name="T26" fmla="*/ 236 w 261"/>
                <a:gd name="T27" fmla="*/ 194 h 267"/>
                <a:gd name="T28" fmla="*/ 181 w 261"/>
                <a:gd name="T29" fmla="*/ 192 h 267"/>
                <a:gd name="T30" fmla="*/ 131 w 261"/>
                <a:gd name="T31" fmla="*/ 213 h 267"/>
                <a:gd name="T32" fmla="*/ 105 w 261"/>
                <a:gd name="T33" fmla="*/ 205 h 267"/>
                <a:gd name="T34" fmla="*/ 75 w 261"/>
                <a:gd name="T35" fmla="*/ 183 h 267"/>
                <a:gd name="T36" fmla="*/ 27 w 261"/>
                <a:gd name="T37" fmla="*/ 193 h 267"/>
                <a:gd name="T38" fmla="*/ 34 w 261"/>
                <a:gd name="T39" fmla="*/ 167 h 267"/>
                <a:gd name="T40" fmla="*/ 66 w 261"/>
                <a:gd name="T41" fmla="*/ 131 h 267"/>
                <a:gd name="T42" fmla="*/ 89 w 261"/>
                <a:gd name="T43" fmla="*/ 64 h 267"/>
                <a:gd name="T44" fmla="*/ 85 w 261"/>
                <a:gd name="T45" fmla="*/ 0 h 267"/>
                <a:gd name="T46" fmla="*/ 66 w 261"/>
                <a:gd name="T47" fmla="*/ 26 h 267"/>
                <a:gd name="T48" fmla="*/ 66 w 261"/>
                <a:gd name="T49" fmla="*/ 2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1" h="267">
                  <a:moveTo>
                    <a:pt x="66" y="26"/>
                  </a:moveTo>
                  <a:lnTo>
                    <a:pt x="47" y="64"/>
                  </a:lnTo>
                  <a:lnTo>
                    <a:pt x="23" y="84"/>
                  </a:lnTo>
                  <a:lnTo>
                    <a:pt x="20" y="111"/>
                  </a:lnTo>
                  <a:lnTo>
                    <a:pt x="16" y="147"/>
                  </a:lnTo>
                  <a:lnTo>
                    <a:pt x="0" y="197"/>
                  </a:lnTo>
                  <a:lnTo>
                    <a:pt x="8" y="227"/>
                  </a:lnTo>
                  <a:lnTo>
                    <a:pt x="39" y="254"/>
                  </a:lnTo>
                  <a:lnTo>
                    <a:pt x="131" y="263"/>
                  </a:lnTo>
                  <a:lnTo>
                    <a:pt x="171" y="263"/>
                  </a:lnTo>
                  <a:lnTo>
                    <a:pt x="202" y="254"/>
                  </a:lnTo>
                  <a:lnTo>
                    <a:pt x="233" y="267"/>
                  </a:lnTo>
                  <a:lnTo>
                    <a:pt x="261" y="235"/>
                  </a:lnTo>
                  <a:lnTo>
                    <a:pt x="236" y="194"/>
                  </a:lnTo>
                  <a:lnTo>
                    <a:pt x="181" y="192"/>
                  </a:lnTo>
                  <a:lnTo>
                    <a:pt x="131" y="213"/>
                  </a:lnTo>
                  <a:lnTo>
                    <a:pt x="105" y="205"/>
                  </a:lnTo>
                  <a:lnTo>
                    <a:pt x="75" y="183"/>
                  </a:lnTo>
                  <a:lnTo>
                    <a:pt x="27" y="193"/>
                  </a:lnTo>
                  <a:lnTo>
                    <a:pt x="34" y="167"/>
                  </a:lnTo>
                  <a:lnTo>
                    <a:pt x="66" y="131"/>
                  </a:lnTo>
                  <a:lnTo>
                    <a:pt x="89" y="64"/>
                  </a:lnTo>
                  <a:lnTo>
                    <a:pt x="85" y="0"/>
                  </a:lnTo>
                  <a:lnTo>
                    <a:pt x="66" y="26"/>
                  </a:lnTo>
                  <a:lnTo>
                    <a:pt x="66" y="26"/>
                  </a:lnTo>
                  <a:close/>
                </a:path>
              </a:pathLst>
            </a:custGeom>
            <a:solidFill>
              <a:srgbClr val="F59E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97" name="Freeform 289"/>
            <p:cNvSpPr>
              <a:spLocks/>
            </p:cNvSpPr>
            <p:nvPr/>
          </p:nvSpPr>
          <p:spPr bwMode="auto">
            <a:xfrm>
              <a:off x="4656" y="3273"/>
              <a:ext cx="76" cy="19"/>
            </a:xfrm>
            <a:custGeom>
              <a:avLst/>
              <a:gdLst>
                <a:gd name="T0" fmla="*/ 0 w 228"/>
                <a:gd name="T1" fmla="*/ 16 h 58"/>
                <a:gd name="T2" fmla="*/ 61 w 228"/>
                <a:gd name="T3" fmla="*/ 50 h 58"/>
                <a:gd name="T4" fmla="*/ 115 w 228"/>
                <a:gd name="T5" fmla="*/ 58 h 58"/>
                <a:gd name="T6" fmla="*/ 167 w 228"/>
                <a:gd name="T7" fmla="*/ 46 h 58"/>
                <a:gd name="T8" fmla="*/ 215 w 228"/>
                <a:gd name="T9" fmla="*/ 20 h 58"/>
                <a:gd name="T10" fmla="*/ 228 w 228"/>
                <a:gd name="T11" fmla="*/ 4 h 58"/>
                <a:gd name="T12" fmla="*/ 201 w 228"/>
                <a:gd name="T13" fmla="*/ 0 h 58"/>
                <a:gd name="T14" fmla="*/ 65 w 228"/>
                <a:gd name="T15" fmla="*/ 11 h 58"/>
                <a:gd name="T16" fmla="*/ 0 w 228"/>
                <a:gd name="T17" fmla="*/ 16 h 58"/>
                <a:gd name="T18" fmla="*/ 0 w 228"/>
                <a:gd name="T19" fmla="*/ 1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58">
                  <a:moveTo>
                    <a:pt x="0" y="16"/>
                  </a:moveTo>
                  <a:lnTo>
                    <a:pt x="61" y="50"/>
                  </a:lnTo>
                  <a:lnTo>
                    <a:pt x="115" y="58"/>
                  </a:lnTo>
                  <a:lnTo>
                    <a:pt x="167" y="46"/>
                  </a:lnTo>
                  <a:lnTo>
                    <a:pt x="215" y="20"/>
                  </a:lnTo>
                  <a:lnTo>
                    <a:pt x="228" y="4"/>
                  </a:lnTo>
                  <a:lnTo>
                    <a:pt x="201" y="0"/>
                  </a:lnTo>
                  <a:lnTo>
                    <a:pt x="65" y="11"/>
                  </a:lnTo>
                  <a:lnTo>
                    <a:pt x="0" y="16"/>
                  </a:lnTo>
                  <a:lnTo>
                    <a:pt x="0" y="16"/>
                  </a:lnTo>
                  <a:close/>
                </a:path>
              </a:pathLst>
            </a:custGeom>
            <a:solidFill>
              <a:srgbClr val="F59E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98" name="Freeform 290"/>
            <p:cNvSpPr>
              <a:spLocks/>
            </p:cNvSpPr>
            <p:nvPr/>
          </p:nvSpPr>
          <p:spPr bwMode="auto">
            <a:xfrm>
              <a:off x="4623" y="3294"/>
              <a:ext cx="95" cy="222"/>
            </a:xfrm>
            <a:custGeom>
              <a:avLst/>
              <a:gdLst>
                <a:gd name="T0" fmla="*/ 38 w 283"/>
                <a:gd name="T1" fmla="*/ 0 h 666"/>
                <a:gd name="T2" fmla="*/ 78 w 283"/>
                <a:gd name="T3" fmla="*/ 77 h 666"/>
                <a:gd name="T4" fmla="*/ 98 w 283"/>
                <a:gd name="T5" fmla="*/ 134 h 666"/>
                <a:gd name="T6" fmla="*/ 104 w 283"/>
                <a:gd name="T7" fmla="*/ 190 h 666"/>
                <a:gd name="T8" fmla="*/ 106 w 283"/>
                <a:gd name="T9" fmla="*/ 244 h 666"/>
                <a:gd name="T10" fmla="*/ 98 w 283"/>
                <a:gd name="T11" fmla="*/ 315 h 666"/>
                <a:gd name="T12" fmla="*/ 98 w 283"/>
                <a:gd name="T13" fmla="*/ 393 h 666"/>
                <a:gd name="T14" fmla="*/ 117 w 283"/>
                <a:gd name="T15" fmla="*/ 445 h 666"/>
                <a:gd name="T16" fmla="*/ 153 w 283"/>
                <a:gd name="T17" fmla="*/ 522 h 666"/>
                <a:gd name="T18" fmla="*/ 195 w 283"/>
                <a:gd name="T19" fmla="*/ 569 h 666"/>
                <a:gd name="T20" fmla="*/ 283 w 283"/>
                <a:gd name="T21" fmla="*/ 666 h 666"/>
                <a:gd name="T22" fmla="*/ 88 w 283"/>
                <a:gd name="T23" fmla="*/ 595 h 666"/>
                <a:gd name="T24" fmla="*/ 0 w 283"/>
                <a:gd name="T25" fmla="*/ 482 h 666"/>
                <a:gd name="T26" fmla="*/ 12 w 283"/>
                <a:gd name="T27" fmla="*/ 90 h 666"/>
                <a:gd name="T28" fmla="*/ 38 w 283"/>
                <a:gd name="T29" fmla="*/ 0 h 666"/>
                <a:gd name="T30" fmla="*/ 38 w 283"/>
                <a:gd name="T31"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666">
                  <a:moveTo>
                    <a:pt x="38" y="0"/>
                  </a:moveTo>
                  <a:lnTo>
                    <a:pt x="78" y="77"/>
                  </a:lnTo>
                  <a:lnTo>
                    <a:pt x="98" y="134"/>
                  </a:lnTo>
                  <a:lnTo>
                    <a:pt x="104" y="190"/>
                  </a:lnTo>
                  <a:lnTo>
                    <a:pt x="106" y="244"/>
                  </a:lnTo>
                  <a:lnTo>
                    <a:pt x="98" y="315"/>
                  </a:lnTo>
                  <a:lnTo>
                    <a:pt x="98" y="393"/>
                  </a:lnTo>
                  <a:lnTo>
                    <a:pt x="117" y="445"/>
                  </a:lnTo>
                  <a:lnTo>
                    <a:pt x="153" y="522"/>
                  </a:lnTo>
                  <a:lnTo>
                    <a:pt x="195" y="569"/>
                  </a:lnTo>
                  <a:lnTo>
                    <a:pt x="283" y="666"/>
                  </a:lnTo>
                  <a:lnTo>
                    <a:pt x="88" y="595"/>
                  </a:lnTo>
                  <a:lnTo>
                    <a:pt x="0" y="482"/>
                  </a:lnTo>
                  <a:lnTo>
                    <a:pt x="12" y="90"/>
                  </a:lnTo>
                  <a:lnTo>
                    <a:pt x="38" y="0"/>
                  </a:lnTo>
                  <a:lnTo>
                    <a:pt x="38" y="0"/>
                  </a:lnTo>
                  <a:close/>
                </a:path>
              </a:pathLst>
            </a:custGeom>
            <a:solidFill>
              <a:srgbClr val="F59E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699" name="Freeform 291"/>
            <p:cNvSpPr>
              <a:spLocks/>
            </p:cNvSpPr>
            <p:nvPr/>
          </p:nvSpPr>
          <p:spPr bwMode="auto">
            <a:xfrm>
              <a:off x="4715" y="3415"/>
              <a:ext cx="133" cy="50"/>
            </a:xfrm>
            <a:custGeom>
              <a:avLst/>
              <a:gdLst>
                <a:gd name="T0" fmla="*/ 30 w 399"/>
                <a:gd name="T1" fmla="*/ 83 h 150"/>
                <a:gd name="T2" fmla="*/ 71 w 399"/>
                <a:gd name="T3" fmla="*/ 121 h 150"/>
                <a:gd name="T4" fmla="*/ 138 w 399"/>
                <a:gd name="T5" fmla="*/ 150 h 150"/>
                <a:gd name="T6" fmla="*/ 255 w 399"/>
                <a:gd name="T7" fmla="*/ 150 h 150"/>
                <a:gd name="T8" fmla="*/ 314 w 399"/>
                <a:gd name="T9" fmla="*/ 130 h 150"/>
                <a:gd name="T10" fmla="*/ 356 w 399"/>
                <a:gd name="T11" fmla="*/ 84 h 150"/>
                <a:gd name="T12" fmla="*/ 399 w 399"/>
                <a:gd name="T13" fmla="*/ 72 h 150"/>
                <a:gd name="T14" fmla="*/ 360 w 399"/>
                <a:gd name="T15" fmla="*/ 51 h 150"/>
                <a:gd name="T16" fmla="*/ 323 w 399"/>
                <a:gd name="T17" fmla="*/ 29 h 150"/>
                <a:gd name="T18" fmla="*/ 269 w 399"/>
                <a:gd name="T19" fmla="*/ 3 h 150"/>
                <a:gd name="T20" fmla="*/ 236 w 399"/>
                <a:gd name="T21" fmla="*/ 0 h 150"/>
                <a:gd name="T22" fmla="*/ 213 w 399"/>
                <a:gd name="T23" fmla="*/ 4 h 150"/>
                <a:gd name="T24" fmla="*/ 192 w 399"/>
                <a:gd name="T25" fmla="*/ 13 h 150"/>
                <a:gd name="T26" fmla="*/ 154 w 399"/>
                <a:gd name="T27" fmla="*/ 0 h 150"/>
                <a:gd name="T28" fmla="*/ 114 w 399"/>
                <a:gd name="T29" fmla="*/ 1 h 150"/>
                <a:gd name="T30" fmla="*/ 84 w 399"/>
                <a:gd name="T31" fmla="*/ 12 h 150"/>
                <a:gd name="T32" fmla="*/ 46 w 399"/>
                <a:gd name="T33" fmla="*/ 32 h 150"/>
                <a:gd name="T34" fmla="*/ 0 w 399"/>
                <a:gd name="T35" fmla="*/ 67 h 150"/>
                <a:gd name="T36" fmla="*/ 30 w 399"/>
                <a:gd name="T37" fmla="*/ 83 h 150"/>
                <a:gd name="T38" fmla="*/ 30 w 399"/>
                <a:gd name="T39" fmla="*/ 8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9" h="150">
                  <a:moveTo>
                    <a:pt x="30" y="83"/>
                  </a:moveTo>
                  <a:lnTo>
                    <a:pt x="71" y="121"/>
                  </a:lnTo>
                  <a:lnTo>
                    <a:pt x="138" y="150"/>
                  </a:lnTo>
                  <a:lnTo>
                    <a:pt x="255" y="150"/>
                  </a:lnTo>
                  <a:lnTo>
                    <a:pt x="314" y="130"/>
                  </a:lnTo>
                  <a:lnTo>
                    <a:pt x="356" y="84"/>
                  </a:lnTo>
                  <a:lnTo>
                    <a:pt x="399" y="72"/>
                  </a:lnTo>
                  <a:lnTo>
                    <a:pt x="360" y="51"/>
                  </a:lnTo>
                  <a:lnTo>
                    <a:pt x="323" y="29"/>
                  </a:lnTo>
                  <a:lnTo>
                    <a:pt x="269" y="3"/>
                  </a:lnTo>
                  <a:lnTo>
                    <a:pt x="236" y="0"/>
                  </a:lnTo>
                  <a:lnTo>
                    <a:pt x="213" y="4"/>
                  </a:lnTo>
                  <a:lnTo>
                    <a:pt x="192" y="13"/>
                  </a:lnTo>
                  <a:lnTo>
                    <a:pt x="154" y="0"/>
                  </a:lnTo>
                  <a:lnTo>
                    <a:pt x="114" y="1"/>
                  </a:lnTo>
                  <a:lnTo>
                    <a:pt x="84" y="12"/>
                  </a:lnTo>
                  <a:lnTo>
                    <a:pt x="46" y="32"/>
                  </a:lnTo>
                  <a:lnTo>
                    <a:pt x="0" y="67"/>
                  </a:lnTo>
                  <a:lnTo>
                    <a:pt x="30" y="83"/>
                  </a:lnTo>
                  <a:lnTo>
                    <a:pt x="30" y="83"/>
                  </a:lnTo>
                  <a:close/>
                </a:path>
              </a:pathLst>
            </a:custGeom>
            <a:solidFill>
              <a:srgbClr val="A50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00" name="Freeform 292"/>
            <p:cNvSpPr>
              <a:spLocks/>
            </p:cNvSpPr>
            <p:nvPr/>
          </p:nvSpPr>
          <p:spPr bwMode="auto">
            <a:xfrm>
              <a:off x="4622" y="3054"/>
              <a:ext cx="356" cy="748"/>
            </a:xfrm>
            <a:custGeom>
              <a:avLst/>
              <a:gdLst>
                <a:gd name="T0" fmla="*/ 266 w 1067"/>
                <a:gd name="T1" fmla="*/ 208 h 2245"/>
                <a:gd name="T2" fmla="*/ 319 w 1067"/>
                <a:gd name="T3" fmla="*/ 113 h 2245"/>
                <a:gd name="T4" fmla="*/ 450 w 1067"/>
                <a:gd name="T5" fmla="*/ 122 h 2245"/>
                <a:gd name="T6" fmla="*/ 617 w 1067"/>
                <a:gd name="T7" fmla="*/ 92 h 2245"/>
                <a:gd name="T8" fmla="*/ 747 w 1067"/>
                <a:gd name="T9" fmla="*/ 112 h 2245"/>
                <a:gd name="T10" fmla="*/ 843 w 1067"/>
                <a:gd name="T11" fmla="*/ 248 h 2245"/>
                <a:gd name="T12" fmla="*/ 969 w 1067"/>
                <a:gd name="T13" fmla="*/ 429 h 2245"/>
                <a:gd name="T14" fmla="*/ 985 w 1067"/>
                <a:gd name="T15" fmla="*/ 575 h 2245"/>
                <a:gd name="T16" fmla="*/ 1010 w 1067"/>
                <a:gd name="T17" fmla="*/ 726 h 2245"/>
                <a:gd name="T18" fmla="*/ 975 w 1067"/>
                <a:gd name="T19" fmla="*/ 867 h 2245"/>
                <a:gd name="T20" fmla="*/ 954 w 1067"/>
                <a:gd name="T21" fmla="*/ 1099 h 2245"/>
                <a:gd name="T22" fmla="*/ 892 w 1067"/>
                <a:gd name="T23" fmla="*/ 1249 h 2245"/>
                <a:gd name="T24" fmla="*/ 766 w 1067"/>
                <a:gd name="T25" fmla="*/ 1370 h 2245"/>
                <a:gd name="T26" fmla="*/ 635 w 1067"/>
                <a:gd name="T27" fmla="*/ 1426 h 2245"/>
                <a:gd name="T28" fmla="*/ 411 w 1067"/>
                <a:gd name="T29" fmla="*/ 1449 h 2245"/>
                <a:gd name="T30" fmla="*/ 225 w 1067"/>
                <a:gd name="T31" fmla="*/ 1368 h 2245"/>
                <a:gd name="T32" fmla="*/ 95 w 1067"/>
                <a:gd name="T33" fmla="*/ 1206 h 2245"/>
                <a:gd name="T34" fmla="*/ 69 w 1067"/>
                <a:gd name="T35" fmla="*/ 1069 h 2245"/>
                <a:gd name="T36" fmla="*/ 69 w 1067"/>
                <a:gd name="T37" fmla="*/ 911 h 2245"/>
                <a:gd name="T38" fmla="*/ 41 w 1067"/>
                <a:gd name="T39" fmla="*/ 731 h 2245"/>
                <a:gd name="T40" fmla="*/ 0 w 1067"/>
                <a:gd name="T41" fmla="*/ 1284 h 2245"/>
                <a:gd name="T42" fmla="*/ 299 w 1067"/>
                <a:gd name="T43" fmla="*/ 2050 h 2245"/>
                <a:gd name="T44" fmla="*/ 324 w 1067"/>
                <a:gd name="T45" fmla="*/ 2231 h 2245"/>
                <a:gd name="T46" fmla="*/ 355 w 1067"/>
                <a:gd name="T47" fmla="*/ 2073 h 2245"/>
                <a:gd name="T48" fmla="*/ 404 w 1067"/>
                <a:gd name="T49" fmla="*/ 2208 h 2245"/>
                <a:gd name="T50" fmla="*/ 429 w 1067"/>
                <a:gd name="T51" fmla="*/ 2140 h 2245"/>
                <a:gd name="T52" fmla="*/ 404 w 1067"/>
                <a:gd name="T53" fmla="*/ 1994 h 2245"/>
                <a:gd name="T54" fmla="*/ 320 w 1067"/>
                <a:gd name="T55" fmla="*/ 1822 h 2245"/>
                <a:gd name="T56" fmla="*/ 313 w 1067"/>
                <a:gd name="T57" fmla="*/ 1615 h 2245"/>
                <a:gd name="T58" fmla="*/ 355 w 1067"/>
                <a:gd name="T59" fmla="*/ 1640 h 2245"/>
                <a:gd name="T60" fmla="*/ 409 w 1067"/>
                <a:gd name="T61" fmla="*/ 1693 h 2245"/>
                <a:gd name="T62" fmla="*/ 420 w 1067"/>
                <a:gd name="T63" fmla="*/ 1640 h 2245"/>
                <a:gd name="T64" fmla="*/ 487 w 1067"/>
                <a:gd name="T65" fmla="*/ 1615 h 2245"/>
                <a:gd name="T66" fmla="*/ 624 w 1067"/>
                <a:gd name="T67" fmla="*/ 1598 h 2245"/>
                <a:gd name="T68" fmla="*/ 785 w 1067"/>
                <a:gd name="T69" fmla="*/ 1489 h 2245"/>
                <a:gd name="T70" fmla="*/ 946 w 1067"/>
                <a:gd name="T71" fmla="*/ 1460 h 2245"/>
                <a:gd name="T72" fmla="*/ 956 w 1067"/>
                <a:gd name="T73" fmla="*/ 1593 h 2245"/>
                <a:gd name="T74" fmla="*/ 923 w 1067"/>
                <a:gd name="T75" fmla="*/ 1749 h 2245"/>
                <a:gd name="T76" fmla="*/ 977 w 1067"/>
                <a:gd name="T77" fmla="*/ 1078 h 2245"/>
                <a:gd name="T78" fmla="*/ 1014 w 1067"/>
                <a:gd name="T79" fmla="*/ 905 h 2245"/>
                <a:gd name="T80" fmla="*/ 1002 w 1067"/>
                <a:gd name="T81" fmla="*/ 433 h 2245"/>
                <a:gd name="T82" fmla="*/ 843 w 1067"/>
                <a:gd name="T83" fmla="*/ 198 h 2245"/>
                <a:gd name="T84" fmla="*/ 700 w 1067"/>
                <a:gd name="T85" fmla="*/ 31 h 2245"/>
                <a:gd name="T86" fmla="*/ 428 w 1067"/>
                <a:gd name="T87" fmla="*/ 0 h 2245"/>
                <a:gd name="T88" fmla="*/ 225 w 1067"/>
                <a:gd name="T89" fmla="*/ 116 h 2245"/>
                <a:gd name="T90" fmla="*/ 245 w 1067"/>
                <a:gd name="T91" fmla="*/ 359 h 2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67" h="2245">
                  <a:moveTo>
                    <a:pt x="245" y="359"/>
                  </a:moveTo>
                  <a:lnTo>
                    <a:pt x="266" y="208"/>
                  </a:lnTo>
                  <a:lnTo>
                    <a:pt x="283" y="139"/>
                  </a:lnTo>
                  <a:lnTo>
                    <a:pt x="319" y="113"/>
                  </a:lnTo>
                  <a:lnTo>
                    <a:pt x="376" y="112"/>
                  </a:lnTo>
                  <a:lnTo>
                    <a:pt x="450" y="122"/>
                  </a:lnTo>
                  <a:lnTo>
                    <a:pt x="576" y="108"/>
                  </a:lnTo>
                  <a:lnTo>
                    <a:pt x="617" y="92"/>
                  </a:lnTo>
                  <a:lnTo>
                    <a:pt x="675" y="87"/>
                  </a:lnTo>
                  <a:lnTo>
                    <a:pt x="747" y="112"/>
                  </a:lnTo>
                  <a:lnTo>
                    <a:pt x="806" y="164"/>
                  </a:lnTo>
                  <a:lnTo>
                    <a:pt x="843" y="248"/>
                  </a:lnTo>
                  <a:lnTo>
                    <a:pt x="931" y="359"/>
                  </a:lnTo>
                  <a:lnTo>
                    <a:pt x="969" y="429"/>
                  </a:lnTo>
                  <a:lnTo>
                    <a:pt x="985" y="485"/>
                  </a:lnTo>
                  <a:lnTo>
                    <a:pt x="985" y="575"/>
                  </a:lnTo>
                  <a:lnTo>
                    <a:pt x="1001" y="652"/>
                  </a:lnTo>
                  <a:lnTo>
                    <a:pt x="1010" y="726"/>
                  </a:lnTo>
                  <a:lnTo>
                    <a:pt x="992" y="789"/>
                  </a:lnTo>
                  <a:lnTo>
                    <a:pt x="975" y="867"/>
                  </a:lnTo>
                  <a:lnTo>
                    <a:pt x="960" y="976"/>
                  </a:lnTo>
                  <a:lnTo>
                    <a:pt x="954" y="1099"/>
                  </a:lnTo>
                  <a:lnTo>
                    <a:pt x="936" y="1168"/>
                  </a:lnTo>
                  <a:lnTo>
                    <a:pt x="892" y="1249"/>
                  </a:lnTo>
                  <a:lnTo>
                    <a:pt x="848" y="1309"/>
                  </a:lnTo>
                  <a:lnTo>
                    <a:pt x="766" y="1370"/>
                  </a:lnTo>
                  <a:lnTo>
                    <a:pt x="692" y="1402"/>
                  </a:lnTo>
                  <a:lnTo>
                    <a:pt x="635" y="1426"/>
                  </a:lnTo>
                  <a:lnTo>
                    <a:pt x="549" y="1452"/>
                  </a:lnTo>
                  <a:lnTo>
                    <a:pt x="411" y="1449"/>
                  </a:lnTo>
                  <a:lnTo>
                    <a:pt x="332" y="1422"/>
                  </a:lnTo>
                  <a:lnTo>
                    <a:pt x="225" y="1368"/>
                  </a:lnTo>
                  <a:lnTo>
                    <a:pt x="152" y="1307"/>
                  </a:lnTo>
                  <a:lnTo>
                    <a:pt x="95" y="1206"/>
                  </a:lnTo>
                  <a:lnTo>
                    <a:pt x="82" y="1161"/>
                  </a:lnTo>
                  <a:lnTo>
                    <a:pt x="69" y="1069"/>
                  </a:lnTo>
                  <a:lnTo>
                    <a:pt x="79" y="992"/>
                  </a:lnTo>
                  <a:lnTo>
                    <a:pt x="69" y="911"/>
                  </a:lnTo>
                  <a:lnTo>
                    <a:pt x="57" y="849"/>
                  </a:lnTo>
                  <a:lnTo>
                    <a:pt x="41" y="731"/>
                  </a:lnTo>
                  <a:lnTo>
                    <a:pt x="14" y="792"/>
                  </a:lnTo>
                  <a:lnTo>
                    <a:pt x="0" y="1284"/>
                  </a:lnTo>
                  <a:lnTo>
                    <a:pt x="215" y="1611"/>
                  </a:lnTo>
                  <a:lnTo>
                    <a:pt x="299" y="2050"/>
                  </a:lnTo>
                  <a:lnTo>
                    <a:pt x="288" y="2177"/>
                  </a:lnTo>
                  <a:lnTo>
                    <a:pt x="324" y="2231"/>
                  </a:lnTo>
                  <a:lnTo>
                    <a:pt x="346" y="2140"/>
                  </a:lnTo>
                  <a:lnTo>
                    <a:pt x="355" y="2073"/>
                  </a:lnTo>
                  <a:lnTo>
                    <a:pt x="387" y="2129"/>
                  </a:lnTo>
                  <a:lnTo>
                    <a:pt x="404" y="2208"/>
                  </a:lnTo>
                  <a:lnTo>
                    <a:pt x="429" y="2245"/>
                  </a:lnTo>
                  <a:lnTo>
                    <a:pt x="429" y="2140"/>
                  </a:lnTo>
                  <a:lnTo>
                    <a:pt x="429" y="2078"/>
                  </a:lnTo>
                  <a:lnTo>
                    <a:pt x="404" y="1994"/>
                  </a:lnTo>
                  <a:lnTo>
                    <a:pt x="362" y="1916"/>
                  </a:lnTo>
                  <a:lnTo>
                    <a:pt x="320" y="1822"/>
                  </a:lnTo>
                  <a:lnTo>
                    <a:pt x="295" y="1657"/>
                  </a:lnTo>
                  <a:lnTo>
                    <a:pt x="313" y="1615"/>
                  </a:lnTo>
                  <a:lnTo>
                    <a:pt x="334" y="1612"/>
                  </a:lnTo>
                  <a:lnTo>
                    <a:pt x="355" y="1640"/>
                  </a:lnTo>
                  <a:lnTo>
                    <a:pt x="387" y="1686"/>
                  </a:lnTo>
                  <a:lnTo>
                    <a:pt x="409" y="1693"/>
                  </a:lnTo>
                  <a:lnTo>
                    <a:pt x="420" y="1666"/>
                  </a:lnTo>
                  <a:lnTo>
                    <a:pt x="420" y="1640"/>
                  </a:lnTo>
                  <a:lnTo>
                    <a:pt x="440" y="1626"/>
                  </a:lnTo>
                  <a:lnTo>
                    <a:pt x="487" y="1615"/>
                  </a:lnTo>
                  <a:lnTo>
                    <a:pt x="560" y="1619"/>
                  </a:lnTo>
                  <a:lnTo>
                    <a:pt x="624" y="1598"/>
                  </a:lnTo>
                  <a:lnTo>
                    <a:pt x="691" y="1556"/>
                  </a:lnTo>
                  <a:lnTo>
                    <a:pt x="785" y="1489"/>
                  </a:lnTo>
                  <a:lnTo>
                    <a:pt x="923" y="1389"/>
                  </a:lnTo>
                  <a:lnTo>
                    <a:pt x="946" y="1460"/>
                  </a:lnTo>
                  <a:lnTo>
                    <a:pt x="956" y="1519"/>
                  </a:lnTo>
                  <a:lnTo>
                    <a:pt x="956" y="1593"/>
                  </a:lnTo>
                  <a:lnTo>
                    <a:pt x="946" y="1672"/>
                  </a:lnTo>
                  <a:lnTo>
                    <a:pt x="923" y="1749"/>
                  </a:lnTo>
                  <a:lnTo>
                    <a:pt x="1014" y="1572"/>
                  </a:lnTo>
                  <a:lnTo>
                    <a:pt x="977" y="1078"/>
                  </a:lnTo>
                  <a:lnTo>
                    <a:pt x="989" y="1003"/>
                  </a:lnTo>
                  <a:lnTo>
                    <a:pt x="1014" y="905"/>
                  </a:lnTo>
                  <a:lnTo>
                    <a:pt x="1067" y="732"/>
                  </a:lnTo>
                  <a:lnTo>
                    <a:pt x="1002" y="433"/>
                  </a:lnTo>
                  <a:lnTo>
                    <a:pt x="906" y="269"/>
                  </a:lnTo>
                  <a:lnTo>
                    <a:pt x="843" y="198"/>
                  </a:lnTo>
                  <a:lnTo>
                    <a:pt x="846" y="122"/>
                  </a:lnTo>
                  <a:lnTo>
                    <a:pt x="700" y="31"/>
                  </a:lnTo>
                  <a:lnTo>
                    <a:pt x="558" y="0"/>
                  </a:lnTo>
                  <a:lnTo>
                    <a:pt x="428" y="0"/>
                  </a:lnTo>
                  <a:lnTo>
                    <a:pt x="276" y="10"/>
                  </a:lnTo>
                  <a:lnTo>
                    <a:pt x="225" y="116"/>
                  </a:lnTo>
                  <a:lnTo>
                    <a:pt x="245" y="359"/>
                  </a:lnTo>
                  <a:lnTo>
                    <a:pt x="245" y="359"/>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01" name="Freeform 293"/>
            <p:cNvSpPr>
              <a:spLocks/>
            </p:cNvSpPr>
            <p:nvPr/>
          </p:nvSpPr>
          <p:spPr bwMode="auto">
            <a:xfrm>
              <a:off x="4624" y="3202"/>
              <a:ext cx="132" cy="118"/>
            </a:xfrm>
            <a:custGeom>
              <a:avLst/>
              <a:gdLst>
                <a:gd name="T0" fmla="*/ 119 w 395"/>
                <a:gd name="T1" fmla="*/ 8 h 354"/>
                <a:gd name="T2" fmla="*/ 176 w 395"/>
                <a:gd name="T3" fmla="*/ 0 h 354"/>
                <a:gd name="T4" fmla="*/ 282 w 395"/>
                <a:gd name="T5" fmla="*/ 8 h 354"/>
                <a:gd name="T6" fmla="*/ 341 w 395"/>
                <a:gd name="T7" fmla="*/ 40 h 354"/>
                <a:gd name="T8" fmla="*/ 373 w 395"/>
                <a:gd name="T9" fmla="*/ 81 h 354"/>
                <a:gd name="T10" fmla="*/ 359 w 395"/>
                <a:gd name="T11" fmla="*/ 90 h 354"/>
                <a:gd name="T12" fmla="*/ 391 w 395"/>
                <a:gd name="T13" fmla="*/ 139 h 354"/>
                <a:gd name="T14" fmla="*/ 395 w 395"/>
                <a:gd name="T15" fmla="*/ 159 h 354"/>
                <a:gd name="T16" fmla="*/ 395 w 395"/>
                <a:gd name="T17" fmla="*/ 184 h 354"/>
                <a:gd name="T18" fmla="*/ 378 w 395"/>
                <a:gd name="T19" fmla="*/ 215 h 354"/>
                <a:gd name="T20" fmla="*/ 364 w 395"/>
                <a:gd name="T21" fmla="*/ 226 h 354"/>
                <a:gd name="T22" fmla="*/ 366 w 395"/>
                <a:gd name="T23" fmla="*/ 169 h 354"/>
                <a:gd name="T24" fmla="*/ 349 w 395"/>
                <a:gd name="T25" fmla="*/ 127 h 354"/>
                <a:gd name="T26" fmla="*/ 320 w 395"/>
                <a:gd name="T27" fmla="*/ 98 h 354"/>
                <a:gd name="T28" fmla="*/ 274 w 395"/>
                <a:gd name="T29" fmla="*/ 85 h 354"/>
                <a:gd name="T30" fmla="*/ 247 w 395"/>
                <a:gd name="T31" fmla="*/ 61 h 354"/>
                <a:gd name="T32" fmla="*/ 205 w 395"/>
                <a:gd name="T33" fmla="*/ 54 h 354"/>
                <a:gd name="T34" fmla="*/ 152 w 395"/>
                <a:gd name="T35" fmla="*/ 54 h 354"/>
                <a:gd name="T36" fmla="*/ 127 w 395"/>
                <a:gd name="T37" fmla="*/ 77 h 354"/>
                <a:gd name="T38" fmla="*/ 106 w 395"/>
                <a:gd name="T39" fmla="*/ 110 h 354"/>
                <a:gd name="T40" fmla="*/ 110 w 395"/>
                <a:gd name="T41" fmla="*/ 131 h 354"/>
                <a:gd name="T42" fmla="*/ 151 w 395"/>
                <a:gd name="T43" fmla="*/ 126 h 354"/>
                <a:gd name="T44" fmla="*/ 180 w 395"/>
                <a:gd name="T45" fmla="*/ 143 h 354"/>
                <a:gd name="T46" fmla="*/ 152 w 395"/>
                <a:gd name="T47" fmla="*/ 156 h 354"/>
                <a:gd name="T48" fmla="*/ 125 w 395"/>
                <a:gd name="T49" fmla="*/ 188 h 354"/>
                <a:gd name="T50" fmla="*/ 168 w 395"/>
                <a:gd name="T51" fmla="*/ 215 h 354"/>
                <a:gd name="T52" fmla="*/ 221 w 395"/>
                <a:gd name="T53" fmla="*/ 226 h 354"/>
                <a:gd name="T54" fmla="*/ 175 w 395"/>
                <a:gd name="T55" fmla="*/ 251 h 354"/>
                <a:gd name="T56" fmla="*/ 130 w 395"/>
                <a:gd name="T57" fmla="*/ 252 h 354"/>
                <a:gd name="T58" fmla="*/ 93 w 395"/>
                <a:gd name="T59" fmla="*/ 230 h 354"/>
                <a:gd name="T60" fmla="*/ 72 w 395"/>
                <a:gd name="T61" fmla="*/ 202 h 354"/>
                <a:gd name="T62" fmla="*/ 40 w 395"/>
                <a:gd name="T63" fmla="*/ 208 h 354"/>
                <a:gd name="T64" fmla="*/ 44 w 395"/>
                <a:gd name="T65" fmla="*/ 272 h 354"/>
                <a:gd name="T66" fmla="*/ 29 w 395"/>
                <a:gd name="T67" fmla="*/ 354 h 354"/>
                <a:gd name="T68" fmla="*/ 0 w 395"/>
                <a:gd name="T69" fmla="*/ 227 h 354"/>
                <a:gd name="T70" fmla="*/ 46 w 395"/>
                <a:gd name="T71" fmla="*/ 98 h 354"/>
                <a:gd name="T72" fmla="*/ 119 w 395"/>
                <a:gd name="T73" fmla="*/ 8 h 354"/>
                <a:gd name="T74" fmla="*/ 119 w 395"/>
                <a:gd name="T75" fmla="*/ 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5" h="354">
                  <a:moveTo>
                    <a:pt x="119" y="8"/>
                  </a:moveTo>
                  <a:lnTo>
                    <a:pt x="176" y="0"/>
                  </a:lnTo>
                  <a:lnTo>
                    <a:pt x="282" y="8"/>
                  </a:lnTo>
                  <a:lnTo>
                    <a:pt x="341" y="40"/>
                  </a:lnTo>
                  <a:lnTo>
                    <a:pt x="373" y="81"/>
                  </a:lnTo>
                  <a:lnTo>
                    <a:pt x="359" y="90"/>
                  </a:lnTo>
                  <a:lnTo>
                    <a:pt x="391" y="139"/>
                  </a:lnTo>
                  <a:lnTo>
                    <a:pt x="395" y="159"/>
                  </a:lnTo>
                  <a:lnTo>
                    <a:pt x="395" y="184"/>
                  </a:lnTo>
                  <a:lnTo>
                    <a:pt x="378" y="215"/>
                  </a:lnTo>
                  <a:lnTo>
                    <a:pt x="364" y="226"/>
                  </a:lnTo>
                  <a:lnTo>
                    <a:pt x="366" y="169"/>
                  </a:lnTo>
                  <a:lnTo>
                    <a:pt x="349" y="127"/>
                  </a:lnTo>
                  <a:lnTo>
                    <a:pt x="320" y="98"/>
                  </a:lnTo>
                  <a:lnTo>
                    <a:pt x="274" y="85"/>
                  </a:lnTo>
                  <a:lnTo>
                    <a:pt x="247" y="61"/>
                  </a:lnTo>
                  <a:lnTo>
                    <a:pt x="205" y="54"/>
                  </a:lnTo>
                  <a:lnTo>
                    <a:pt x="152" y="54"/>
                  </a:lnTo>
                  <a:lnTo>
                    <a:pt x="127" y="77"/>
                  </a:lnTo>
                  <a:lnTo>
                    <a:pt x="106" y="110"/>
                  </a:lnTo>
                  <a:lnTo>
                    <a:pt x="110" y="131"/>
                  </a:lnTo>
                  <a:lnTo>
                    <a:pt x="151" y="126"/>
                  </a:lnTo>
                  <a:lnTo>
                    <a:pt x="180" y="143"/>
                  </a:lnTo>
                  <a:lnTo>
                    <a:pt x="152" y="156"/>
                  </a:lnTo>
                  <a:lnTo>
                    <a:pt x="125" y="188"/>
                  </a:lnTo>
                  <a:lnTo>
                    <a:pt x="168" y="215"/>
                  </a:lnTo>
                  <a:lnTo>
                    <a:pt x="221" y="226"/>
                  </a:lnTo>
                  <a:lnTo>
                    <a:pt x="175" y="251"/>
                  </a:lnTo>
                  <a:lnTo>
                    <a:pt x="130" y="252"/>
                  </a:lnTo>
                  <a:lnTo>
                    <a:pt x="93" y="230"/>
                  </a:lnTo>
                  <a:lnTo>
                    <a:pt x="72" y="202"/>
                  </a:lnTo>
                  <a:lnTo>
                    <a:pt x="40" y="208"/>
                  </a:lnTo>
                  <a:lnTo>
                    <a:pt x="44" y="272"/>
                  </a:lnTo>
                  <a:lnTo>
                    <a:pt x="29" y="354"/>
                  </a:lnTo>
                  <a:lnTo>
                    <a:pt x="0" y="227"/>
                  </a:lnTo>
                  <a:lnTo>
                    <a:pt x="46" y="98"/>
                  </a:lnTo>
                  <a:lnTo>
                    <a:pt x="119" y="8"/>
                  </a:lnTo>
                  <a:lnTo>
                    <a:pt x="119" y="8"/>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02" name="Freeform 294"/>
            <p:cNvSpPr>
              <a:spLocks/>
            </p:cNvSpPr>
            <p:nvPr/>
          </p:nvSpPr>
          <p:spPr bwMode="auto">
            <a:xfrm>
              <a:off x="4729" y="3351"/>
              <a:ext cx="25" cy="30"/>
            </a:xfrm>
            <a:custGeom>
              <a:avLst/>
              <a:gdLst>
                <a:gd name="T0" fmla="*/ 55 w 75"/>
                <a:gd name="T1" fmla="*/ 89 h 89"/>
                <a:gd name="T2" fmla="*/ 75 w 75"/>
                <a:gd name="T3" fmla="*/ 79 h 89"/>
                <a:gd name="T4" fmla="*/ 37 w 75"/>
                <a:gd name="T5" fmla="*/ 66 h 89"/>
                <a:gd name="T6" fmla="*/ 17 w 75"/>
                <a:gd name="T7" fmla="*/ 42 h 89"/>
                <a:gd name="T8" fmla="*/ 6 w 75"/>
                <a:gd name="T9" fmla="*/ 0 h 89"/>
                <a:gd name="T10" fmla="*/ 0 w 75"/>
                <a:gd name="T11" fmla="*/ 45 h 89"/>
                <a:gd name="T12" fmla="*/ 30 w 75"/>
                <a:gd name="T13" fmla="*/ 81 h 89"/>
                <a:gd name="T14" fmla="*/ 55 w 75"/>
                <a:gd name="T15" fmla="*/ 89 h 89"/>
                <a:gd name="T16" fmla="*/ 55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55" y="89"/>
                  </a:moveTo>
                  <a:lnTo>
                    <a:pt x="75" y="79"/>
                  </a:lnTo>
                  <a:lnTo>
                    <a:pt x="37" y="66"/>
                  </a:lnTo>
                  <a:lnTo>
                    <a:pt x="17" y="42"/>
                  </a:lnTo>
                  <a:lnTo>
                    <a:pt x="6" y="0"/>
                  </a:lnTo>
                  <a:lnTo>
                    <a:pt x="0" y="45"/>
                  </a:lnTo>
                  <a:lnTo>
                    <a:pt x="30" y="81"/>
                  </a:lnTo>
                  <a:lnTo>
                    <a:pt x="55" y="89"/>
                  </a:lnTo>
                  <a:lnTo>
                    <a:pt x="55" y="89"/>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03" name="Freeform 295"/>
            <p:cNvSpPr>
              <a:spLocks/>
            </p:cNvSpPr>
            <p:nvPr/>
          </p:nvSpPr>
          <p:spPr bwMode="auto">
            <a:xfrm>
              <a:off x="4740" y="3357"/>
              <a:ext cx="71" cy="25"/>
            </a:xfrm>
            <a:custGeom>
              <a:avLst/>
              <a:gdLst>
                <a:gd name="T0" fmla="*/ 5 w 213"/>
                <a:gd name="T1" fmla="*/ 38 h 73"/>
                <a:gd name="T2" fmla="*/ 0 w 213"/>
                <a:gd name="T3" fmla="*/ 11 h 73"/>
                <a:gd name="T4" fmla="*/ 25 w 213"/>
                <a:gd name="T5" fmla="*/ 0 h 73"/>
                <a:gd name="T6" fmla="*/ 50 w 213"/>
                <a:gd name="T7" fmla="*/ 2 h 73"/>
                <a:gd name="T8" fmla="*/ 68 w 213"/>
                <a:gd name="T9" fmla="*/ 24 h 73"/>
                <a:gd name="T10" fmla="*/ 88 w 213"/>
                <a:gd name="T11" fmla="*/ 40 h 73"/>
                <a:gd name="T12" fmla="*/ 107 w 213"/>
                <a:gd name="T13" fmla="*/ 40 h 73"/>
                <a:gd name="T14" fmla="*/ 122 w 213"/>
                <a:gd name="T15" fmla="*/ 31 h 73"/>
                <a:gd name="T16" fmla="*/ 139 w 213"/>
                <a:gd name="T17" fmla="*/ 15 h 73"/>
                <a:gd name="T18" fmla="*/ 168 w 213"/>
                <a:gd name="T19" fmla="*/ 3 h 73"/>
                <a:gd name="T20" fmla="*/ 193 w 213"/>
                <a:gd name="T21" fmla="*/ 6 h 73"/>
                <a:gd name="T22" fmla="*/ 213 w 213"/>
                <a:gd name="T23" fmla="*/ 28 h 73"/>
                <a:gd name="T24" fmla="*/ 189 w 213"/>
                <a:gd name="T25" fmla="*/ 50 h 73"/>
                <a:gd name="T26" fmla="*/ 156 w 213"/>
                <a:gd name="T27" fmla="*/ 49 h 73"/>
                <a:gd name="T28" fmla="*/ 116 w 213"/>
                <a:gd name="T29" fmla="*/ 73 h 73"/>
                <a:gd name="T30" fmla="*/ 87 w 213"/>
                <a:gd name="T31" fmla="*/ 71 h 73"/>
                <a:gd name="T32" fmla="*/ 41 w 213"/>
                <a:gd name="T33" fmla="*/ 40 h 73"/>
                <a:gd name="T34" fmla="*/ 5 w 213"/>
                <a:gd name="T35" fmla="*/ 38 h 73"/>
                <a:gd name="T36" fmla="*/ 5 w 213"/>
                <a:gd name="T37" fmla="*/ 3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3" h="73">
                  <a:moveTo>
                    <a:pt x="5" y="38"/>
                  </a:moveTo>
                  <a:lnTo>
                    <a:pt x="0" y="11"/>
                  </a:lnTo>
                  <a:lnTo>
                    <a:pt x="25" y="0"/>
                  </a:lnTo>
                  <a:lnTo>
                    <a:pt x="50" y="2"/>
                  </a:lnTo>
                  <a:lnTo>
                    <a:pt x="68" y="24"/>
                  </a:lnTo>
                  <a:lnTo>
                    <a:pt x="88" y="40"/>
                  </a:lnTo>
                  <a:lnTo>
                    <a:pt x="107" y="40"/>
                  </a:lnTo>
                  <a:lnTo>
                    <a:pt x="122" y="31"/>
                  </a:lnTo>
                  <a:lnTo>
                    <a:pt x="139" y="15"/>
                  </a:lnTo>
                  <a:lnTo>
                    <a:pt x="168" y="3"/>
                  </a:lnTo>
                  <a:lnTo>
                    <a:pt x="193" y="6"/>
                  </a:lnTo>
                  <a:lnTo>
                    <a:pt x="213" y="28"/>
                  </a:lnTo>
                  <a:lnTo>
                    <a:pt x="189" y="50"/>
                  </a:lnTo>
                  <a:lnTo>
                    <a:pt x="156" y="49"/>
                  </a:lnTo>
                  <a:lnTo>
                    <a:pt x="116" y="73"/>
                  </a:lnTo>
                  <a:lnTo>
                    <a:pt x="87" y="71"/>
                  </a:lnTo>
                  <a:lnTo>
                    <a:pt x="41" y="40"/>
                  </a:lnTo>
                  <a:lnTo>
                    <a:pt x="5" y="38"/>
                  </a:lnTo>
                  <a:lnTo>
                    <a:pt x="5" y="38"/>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04" name="Freeform 296"/>
            <p:cNvSpPr>
              <a:spLocks/>
            </p:cNvSpPr>
            <p:nvPr/>
          </p:nvSpPr>
          <p:spPr bwMode="auto">
            <a:xfrm>
              <a:off x="4802" y="3356"/>
              <a:ext cx="20" cy="26"/>
            </a:xfrm>
            <a:custGeom>
              <a:avLst/>
              <a:gdLst>
                <a:gd name="T0" fmla="*/ 0 w 61"/>
                <a:gd name="T1" fmla="*/ 71 h 79"/>
                <a:gd name="T2" fmla="*/ 20 w 61"/>
                <a:gd name="T3" fmla="*/ 79 h 79"/>
                <a:gd name="T4" fmla="*/ 52 w 61"/>
                <a:gd name="T5" fmla="*/ 69 h 79"/>
                <a:gd name="T6" fmla="*/ 61 w 61"/>
                <a:gd name="T7" fmla="*/ 28 h 79"/>
                <a:gd name="T8" fmla="*/ 40 w 61"/>
                <a:gd name="T9" fmla="*/ 0 h 79"/>
                <a:gd name="T10" fmla="*/ 39 w 61"/>
                <a:gd name="T11" fmla="*/ 42 h 79"/>
                <a:gd name="T12" fmla="*/ 23 w 61"/>
                <a:gd name="T13" fmla="*/ 60 h 79"/>
                <a:gd name="T14" fmla="*/ 0 w 61"/>
                <a:gd name="T15" fmla="*/ 71 h 79"/>
                <a:gd name="T16" fmla="*/ 0 w 61"/>
                <a:gd name="T17"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79">
                  <a:moveTo>
                    <a:pt x="0" y="71"/>
                  </a:moveTo>
                  <a:lnTo>
                    <a:pt x="20" y="79"/>
                  </a:lnTo>
                  <a:lnTo>
                    <a:pt x="52" y="69"/>
                  </a:lnTo>
                  <a:lnTo>
                    <a:pt x="61" y="28"/>
                  </a:lnTo>
                  <a:lnTo>
                    <a:pt x="40" y="0"/>
                  </a:lnTo>
                  <a:lnTo>
                    <a:pt x="39" y="42"/>
                  </a:lnTo>
                  <a:lnTo>
                    <a:pt x="23" y="60"/>
                  </a:lnTo>
                  <a:lnTo>
                    <a:pt x="0" y="71"/>
                  </a:lnTo>
                  <a:lnTo>
                    <a:pt x="0" y="71"/>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05" name="Freeform 297"/>
            <p:cNvSpPr>
              <a:spLocks/>
            </p:cNvSpPr>
            <p:nvPr/>
          </p:nvSpPr>
          <p:spPr bwMode="auto">
            <a:xfrm>
              <a:off x="4793" y="3243"/>
              <a:ext cx="19" cy="34"/>
            </a:xfrm>
            <a:custGeom>
              <a:avLst/>
              <a:gdLst>
                <a:gd name="T0" fmla="*/ 16 w 58"/>
                <a:gd name="T1" fmla="*/ 104 h 104"/>
                <a:gd name="T2" fmla="*/ 0 w 58"/>
                <a:gd name="T3" fmla="*/ 73 h 104"/>
                <a:gd name="T4" fmla="*/ 0 w 58"/>
                <a:gd name="T5" fmla="*/ 50 h 104"/>
                <a:gd name="T6" fmla="*/ 2 w 58"/>
                <a:gd name="T7" fmla="*/ 25 h 104"/>
                <a:gd name="T8" fmla="*/ 23 w 58"/>
                <a:gd name="T9" fmla="*/ 8 h 104"/>
                <a:gd name="T10" fmla="*/ 48 w 58"/>
                <a:gd name="T11" fmla="*/ 0 h 104"/>
                <a:gd name="T12" fmla="*/ 58 w 58"/>
                <a:gd name="T13" fmla="*/ 12 h 104"/>
                <a:gd name="T14" fmla="*/ 33 w 58"/>
                <a:gd name="T15" fmla="*/ 40 h 104"/>
                <a:gd name="T16" fmla="*/ 20 w 58"/>
                <a:gd name="T17" fmla="*/ 65 h 104"/>
                <a:gd name="T18" fmla="*/ 16 w 58"/>
                <a:gd name="T19" fmla="*/ 104 h 104"/>
                <a:gd name="T20" fmla="*/ 16 w 58"/>
                <a:gd name="T2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104">
                  <a:moveTo>
                    <a:pt x="16" y="104"/>
                  </a:moveTo>
                  <a:lnTo>
                    <a:pt x="0" y="73"/>
                  </a:lnTo>
                  <a:lnTo>
                    <a:pt x="0" y="50"/>
                  </a:lnTo>
                  <a:lnTo>
                    <a:pt x="2" y="25"/>
                  </a:lnTo>
                  <a:lnTo>
                    <a:pt x="23" y="8"/>
                  </a:lnTo>
                  <a:lnTo>
                    <a:pt x="48" y="0"/>
                  </a:lnTo>
                  <a:lnTo>
                    <a:pt x="58" y="12"/>
                  </a:lnTo>
                  <a:lnTo>
                    <a:pt x="33" y="40"/>
                  </a:lnTo>
                  <a:lnTo>
                    <a:pt x="20" y="65"/>
                  </a:lnTo>
                  <a:lnTo>
                    <a:pt x="16" y="104"/>
                  </a:lnTo>
                  <a:lnTo>
                    <a:pt x="16" y="104"/>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06" name="Freeform 298"/>
            <p:cNvSpPr>
              <a:spLocks/>
            </p:cNvSpPr>
            <p:nvPr/>
          </p:nvSpPr>
          <p:spPr bwMode="auto">
            <a:xfrm>
              <a:off x="4808" y="3202"/>
              <a:ext cx="117" cy="32"/>
            </a:xfrm>
            <a:custGeom>
              <a:avLst/>
              <a:gdLst>
                <a:gd name="T0" fmla="*/ 12 w 352"/>
                <a:gd name="T1" fmla="*/ 76 h 96"/>
                <a:gd name="T2" fmla="*/ 0 w 352"/>
                <a:gd name="T3" fmla="*/ 63 h 96"/>
                <a:gd name="T4" fmla="*/ 14 w 352"/>
                <a:gd name="T5" fmla="*/ 43 h 96"/>
                <a:gd name="T6" fmla="*/ 51 w 352"/>
                <a:gd name="T7" fmla="*/ 15 h 96"/>
                <a:gd name="T8" fmla="*/ 56 w 352"/>
                <a:gd name="T9" fmla="*/ 29 h 96"/>
                <a:gd name="T10" fmla="*/ 77 w 352"/>
                <a:gd name="T11" fmla="*/ 17 h 96"/>
                <a:gd name="T12" fmla="*/ 85 w 352"/>
                <a:gd name="T13" fmla="*/ 5 h 96"/>
                <a:gd name="T14" fmla="*/ 89 w 352"/>
                <a:gd name="T15" fmla="*/ 22 h 96"/>
                <a:gd name="T16" fmla="*/ 130 w 352"/>
                <a:gd name="T17" fmla="*/ 2 h 96"/>
                <a:gd name="T18" fmla="*/ 172 w 352"/>
                <a:gd name="T19" fmla="*/ 1 h 96"/>
                <a:gd name="T20" fmla="*/ 233 w 352"/>
                <a:gd name="T21" fmla="*/ 0 h 96"/>
                <a:gd name="T22" fmla="*/ 265 w 352"/>
                <a:gd name="T23" fmla="*/ 10 h 96"/>
                <a:gd name="T24" fmla="*/ 293 w 352"/>
                <a:gd name="T25" fmla="*/ 33 h 96"/>
                <a:gd name="T26" fmla="*/ 319 w 352"/>
                <a:gd name="T27" fmla="*/ 58 h 96"/>
                <a:gd name="T28" fmla="*/ 352 w 352"/>
                <a:gd name="T29" fmla="*/ 96 h 96"/>
                <a:gd name="T30" fmla="*/ 317 w 352"/>
                <a:gd name="T31" fmla="*/ 92 h 96"/>
                <a:gd name="T32" fmla="*/ 288 w 352"/>
                <a:gd name="T33" fmla="*/ 75 h 96"/>
                <a:gd name="T34" fmla="*/ 247 w 352"/>
                <a:gd name="T35" fmla="*/ 48 h 96"/>
                <a:gd name="T36" fmla="*/ 202 w 352"/>
                <a:gd name="T37" fmla="*/ 42 h 96"/>
                <a:gd name="T38" fmla="*/ 159 w 352"/>
                <a:gd name="T39" fmla="*/ 46 h 96"/>
                <a:gd name="T40" fmla="*/ 117 w 352"/>
                <a:gd name="T41" fmla="*/ 58 h 96"/>
                <a:gd name="T42" fmla="*/ 70 w 352"/>
                <a:gd name="T43" fmla="*/ 79 h 96"/>
                <a:gd name="T44" fmla="*/ 23 w 352"/>
                <a:gd name="T45" fmla="*/ 96 h 96"/>
                <a:gd name="T46" fmla="*/ 12 w 352"/>
                <a:gd name="T47" fmla="*/ 76 h 96"/>
                <a:gd name="T48" fmla="*/ 12 w 352"/>
                <a:gd name="T49" fmla="*/ 7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2" h="96">
                  <a:moveTo>
                    <a:pt x="12" y="76"/>
                  </a:moveTo>
                  <a:lnTo>
                    <a:pt x="0" y="63"/>
                  </a:lnTo>
                  <a:lnTo>
                    <a:pt x="14" y="43"/>
                  </a:lnTo>
                  <a:lnTo>
                    <a:pt x="51" y="15"/>
                  </a:lnTo>
                  <a:lnTo>
                    <a:pt x="56" y="29"/>
                  </a:lnTo>
                  <a:lnTo>
                    <a:pt x="77" y="17"/>
                  </a:lnTo>
                  <a:lnTo>
                    <a:pt x="85" y="5"/>
                  </a:lnTo>
                  <a:lnTo>
                    <a:pt x="89" y="22"/>
                  </a:lnTo>
                  <a:lnTo>
                    <a:pt x="130" y="2"/>
                  </a:lnTo>
                  <a:lnTo>
                    <a:pt x="172" y="1"/>
                  </a:lnTo>
                  <a:lnTo>
                    <a:pt x="233" y="0"/>
                  </a:lnTo>
                  <a:lnTo>
                    <a:pt x="265" y="10"/>
                  </a:lnTo>
                  <a:lnTo>
                    <a:pt x="293" y="33"/>
                  </a:lnTo>
                  <a:lnTo>
                    <a:pt x="319" y="58"/>
                  </a:lnTo>
                  <a:lnTo>
                    <a:pt x="352" y="96"/>
                  </a:lnTo>
                  <a:lnTo>
                    <a:pt x="317" y="92"/>
                  </a:lnTo>
                  <a:lnTo>
                    <a:pt x="288" y="75"/>
                  </a:lnTo>
                  <a:lnTo>
                    <a:pt x="247" y="48"/>
                  </a:lnTo>
                  <a:lnTo>
                    <a:pt x="202" y="42"/>
                  </a:lnTo>
                  <a:lnTo>
                    <a:pt x="159" y="46"/>
                  </a:lnTo>
                  <a:lnTo>
                    <a:pt x="117" y="58"/>
                  </a:lnTo>
                  <a:lnTo>
                    <a:pt x="70" y="79"/>
                  </a:lnTo>
                  <a:lnTo>
                    <a:pt x="23" y="96"/>
                  </a:lnTo>
                  <a:lnTo>
                    <a:pt x="12" y="76"/>
                  </a:lnTo>
                  <a:lnTo>
                    <a:pt x="12" y="76"/>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07" name="Freeform 299"/>
            <p:cNvSpPr>
              <a:spLocks/>
            </p:cNvSpPr>
            <p:nvPr/>
          </p:nvSpPr>
          <p:spPr bwMode="auto">
            <a:xfrm>
              <a:off x="4812" y="3237"/>
              <a:ext cx="44" cy="38"/>
            </a:xfrm>
            <a:custGeom>
              <a:avLst/>
              <a:gdLst>
                <a:gd name="T0" fmla="*/ 6 w 132"/>
                <a:gd name="T1" fmla="*/ 114 h 114"/>
                <a:gd name="T2" fmla="*/ 0 w 132"/>
                <a:gd name="T3" fmla="*/ 111 h 114"/>
                <a:gd name="T4" fmla="*/ 30 w 132"/>
                <a:gd name="T5" fmla="*/ 51 h 114"/>
                <a:gd name="T6" fmla="*/ 107 w 132"/>
                <a:gd name="T7" fmla="*/ 0 h 114"/>
                <a:gd name="T8" fmla="*/ 80 w 132"/>
                <a:gd name="T9" fmla="*/ 42 h 114"/>
                <a:gd name="T10" fmla="*/ 132 w 132"/>
                <a:gd name="T11" fmla="*/ 46 h 114"/>
                <a:gd name="T12" fmla="*/ 68 w 132"/>
                <a:gd name="T13" fmla="*/ 64 h 114"/>
                <a:gd name="T14" fmla="*/ 46 w 132"/>
                <a:gd name="T15" fmla="*/ 86 h 114"/>
                <a:gd name="T16" fmla="*/ 6 w 132"/>
                <a:gd name="T17" fmla="*/ 114 h 114"/>
                <a:gd name="T18" fmla="*/ 6 w 132"/>
                <a:gd name="T1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14">
                  <a:moveTo>
                    <a:pt x="6" y="114"/>
                  </a:moveTo>
                  <a:lnTo>
                    <a:pt x="0" y="111"/>
                  </a:lnTo>
                  <a:lnTo>
                    <a:pt x="30" y="51"/>
                  </a:lnTo>
                  <a:lnTo>
                    <a:pt x="107" y="0"/>
                  </a:lnTo>
                  <a:lnTo>
                    <a:pt x="80" y="42"/>
                  </a:lnTo>
                  <a:lnTo>
                    <a:pt x="132" y="46"/>
                  </a:lnTo>
                  <a:lnTo>
                    <a:pt x="68" y="64"/>
                  </a:lnTo>
                  <a:lnTo>
                    <a:pt x="46" y="86"/>
                  </a:lnTo>
                  <a:lnTo>
                    <a:pt x="6" y="114"/>
                  </a:lnTo>
                  <a:lnTo>
                    <a:pt x="6" y="114"/>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08" name="Freeform 300"/>
            <p:cNvSpPr>
              <a:spLocks/>
            </p:cNvSpPr>
            <p:nvPr/>
          </p:nvSpPr>
          <p:spPr bwMode="auto">
            <a:xfrm>
              <a:off x="4838" y="3250"/>
              <a:ext cx="69" cy="42"/>
            </a:xfrm>
            <a:custGeom>
              <a:avLst/>
              <a:gdLst>
                <a:gd name="T0" fmla="*/ 66 w 207"/>
                <a:gd name="T1" fmla="*/ 8 h 127"/>
                <a:gd name="T2" fmla="*/ 107 w 207"/>
                <a:gd name="T3" fmla="*/ 0 h 127"/>
                <a:gd name="T4" fmla="*/ 162 w 207"/>
                <a:gd name="T5" fmla="*/ 17 h 127"/>
                <a:gd name="T6" fmla="*/ 195 w 207"/>
                <a:gd name="T7" fmla="*/ 44 h 127"/>
                <a:gd name="T8" fmla="*/ 207 w 207"/>
                <a:gd name="T9" fmla="*/ 67 h 127"/>
                <a:gd name="T10" fmla="*/ 174 w 207"/>
                <a:gd name="T11" fmla="*/ 94 h 127"/>
                <a:gd name="T12" fmla="*/ 149 w 207"/>
                <a:gd name="T13" fmla="*/ 114 h 127"/>
                <a:gd name="T14" fmla="*/ 120 w 207"/>
                <a:gd name="T15" fmla="*/ 122 h 127"/>
                <a:gd name="T16" fmla="*/ 95 w 207"/>
                <a:gd name="T17" fmla="*/ 127 h 127"/>
                <a:gd name="T18" fmla="*/ 67 w 207"/>
                <a:gd name="T19" fmla="*/ 127 h 127"/>
                <a:gd name="T20" fmla="*/ 27 w 207"/>
                <a:gd name="T21" fmla="*/ 119 h 127"/>
                <a:gd name="T22" fmla="*/ 0 w 207"/>
                <a:gd name="T23" fmla="*/ 98 h 127"/>
                <a:gd name="T24" fmla="*/ 82 w 207"/>
                <a:gd name="T25" fmla="*/ 97 h 127"/>
                <a:gd name="T26" fmla="*/ 121 w 207"/>
                <a:gd name="T27" fmla="*/ 89 h 127"/>
                <a:gd name="T28" fmla="*/ 149 w 207"/>
                <a:gd name="T29" fmla="*/ 66 h 127"/>
                <a:gd name="T30" fmla="*/ 128 w 207"/>
                <a:gd name="T31" fmla="*/ 37 h 127"/>
                <a:gd name="T32" fmla="*/ 66 w 207"/>
                <a:gd name="T33" fmla="*/ 8 h 127"/>
                <a:gd name="T34" fmla="*/ 66 w 207"/>
                <a:gd name="T35" fmla="*/ 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7" h="127">
                  <a:moveTo>
                    <a:pt x="66" y="8"/>
                  </a:moveTo>
                  <a:lnTo>
                    <a:pt x="107" y="0"/>
                  </a:lnTo>
                  <a:lnTo>
                    <a:pt x="162" y="17"/>
                  </a:lnTo>
                  <a:lnTo>
                    <a:pt x="195" y="44"/>
                  </a:lnTo>
                  <a:lnTo>
                    <a:pt x="207" y="67"/>
                  </a:lnTo>
                  <a:lnTo>
                    <a:pt x="174" y="94"/>
                  </a:lnTo>
                  <a:lnTo>
                    <a:pt x="149" y="114"/>
                  </a:lnTo>
                  <a:lnTo>
                    <a:pt x="120" y="122"/>
                  </a:lnTo>
                  <a:lnTo>
                    <a:pt x="95" y="127"/>
                  </a:lnTo>
                  <a:lnTo>
                    <a:pt x="67" y="127"/>
                  </a:lnTo>
                  <a:lnTo>
                    <a:pt x="27" y="119"/>
                  </a:lnTo>
                  <a:lnTo>
                    <a:pt x="0" y="98"/>
                  </a:lnTo>
                  <a:lnTo>
                    <a:pt x="82" y="97"/>
                  </a:lnTo>
                  <a:lnTo>
                    <a:pt x="121" y="89"/>
                  </a:lnTo>
                  <a:lnTo>
                    <a:pt x="149" y="66"/>
                  </a:lnTo>
                  <a:lnTo>
                    <a:pt x="128" y="37"/>
                  </a:lnTo>
                  <a:lnTo>
                    <a:pt x="66" y="8"/>
                  </a:lnTo>
                  <a:lnTo>
                    <a:pt x="66" y="8"/>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09" name="Freeform 301"/>
            <p:cNvSpPr>
              <a:spLocks/>
            </p:cNvSpPr>
            <p:nvPr/>
          </p:nvSpPr>
          <p:spPr bwMode="auto">
            <a:xfrm>
              <a:off x="4715" y="3418"/>
              <a:ext cx="133" cy="23"/>
            </a:xfrm>
            <a:custGeom>
              <a:avLst/>
              <a:gdLst>
                <a:gd name="T0" fmla="*/ 0 w 398"/>
                <a:gd name="T1" fmla="*/ 54 h 69"/>
                <a:gd name="T2" fmla="*/ 38 w 398"/>
                <a:gd name="T3" fmla="*/ 41 h 69"/>
                <a:gd name="T4" fmla="*/ 75 w 398"/>
                <a:gd name="T5" fmla="*/ 15 h 69"/>
                <a:gd name="T6" fmla="*/ 104 w 398"/>
                <a:gd name="T7" fmla="*/ 3 h 69"/>
                <a:gd name="T8" fmla="*/ 147 w 398"/>
                <a:gd name="T9" fmla="*/ 0 h 69"/>
                <a:gd name="T10" fmla="*/ 191 w 398"/>
                <a:gd name="T11" fmla="*/ 8 h 69"/>
                <a:gd name="T12" fmla="*/ 230 w 398"/>
                <a:gd name="T13" fmla="*/ 1 h 69"/>
                <a:gd name="T14" fmla="*/ 267 w 398"/>
                <a:gd name="T15" fmla="*/ 1 h 69"/>
                <a:gd name="T16" fmla="*/ 316 w 398"/>
                <a:gd name="T17" fmla="*/ 25 h 69"/>
                <a:gd name="T18" fmla="*/ 355 w 398"/>
                <a:gd name="T19" fmla="*/ 49 h 69"/>
                <a:gd name="T20" fmla="*/ 398 w 398"/>
                <a:gd name="T21" fmla="*/ 51 h 69"/>
                <a:gd name="T22" fmla="*/ 385 w 398"/>
                <a:gd name="T23" fmla="*/ 69 h 69"/>
                <a:gd name="T24" fmla="*/ 313 w 398"/>
                <a:gd name="T25" fmla="*/ 59 h 69"/>
                <a:gd name="T26" fmla="*/ 250 w 398"/>
                <a:gd name="T27" fmla="*/ 53 h 69"/>
                <a:gd name="T28" fmla="*/ 188 w 398"/>
                <a:gd name="T29" fmla="*/ 53 h 69"/>
                <a:gd name="T30" fmla="*/ 125 w 398"/>
                <a:gd name="T31" fmla="*/ 45 h 69"/>
                <a:gd name="T32" fmla="*/ 16 w 398"/>
                <a:gd name="T33" fmla="*/ 62 h 69"/>
                <a:gd name="T34" fmla="*/ 0 w 398"/>
                <a:gd name="T35" fmla="*/ 54 h 69"/>
                <a:gd name="T36" fmla="*/ 0 w 398"/>
                <a:gd name="T37" fmla="*/ 5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8" h="69">
                  <a:moveTo>
                    <a:pt x="0" y="54"/>
                  </a:moveTo>
                  <a:lnTo>
                    <a:pt x="38" y="41"/>
                  </a:lnTo>
                  <a:lnTo>
                    <a:pt x="75" y="15"/>
                  </a:lnTo>
                  <a:lnTo>
                    <a:pt x="104" y="3"/>
                  </a:lnTo>
                  <a:lnTo>
                    <a:pt x="147" y="0"/>
                  </a:lnTo>
                  <a:lnTo>
                    <a:pt x="191" y="8"/>
                  </a:lnTo>
                  <a:lnTo>
                    <a:pt x="230" y="1"/>
                  </a:lnTo>
                  <a:lnTo>
                    <a:pt x="267" y="1"/>
                  </a:lnTo>
                  <a:lnTo>
                    <a:pt x="316" y="25"/>
                  </a:lnTo>
                  <a:lnTo>
                    <a:pt x="355" y="49"/>
                  </a:lnTo>
                  <a:lnTo>
                    <a:pt x="398" y="51"/>
                  </a:lnTo>
                  <a:lnTo>
                    <a:pt x="385" y="69"/>
                  </a:lnTo>
                  <a:lnTo>
                    <a:pt x="313" y="59"/>
                  </a:lnTo>
                  <a:lnTo>
                    <a:pt x="250" y="53"/>
                  </a:lnTo>
                  <a:lnTo>
                    <a:pt x="188" y="53"/>
                  </a:lnTo>
                  <a:lnTo>
                    <a:pt x="125" y="45"/>
                  </a:lnTo>
                  <a:lnTo>
                    <a:pt x="16" y="62"/>
                  </a:lnTo>
                  <a:lnTo>
                    <a:pt x="0" y="54"/>
                  </a:lnTo>
                  <a:lnTo>
                    <a:pt x="0" y="54"/>
                  </a:lnTo>
                  <a:close/>
                </a:path>
              </a:pathLst>
            </a:custGeom>
            <a:solidFill>
              <a:srgbClr val="A50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10" name="Freeform 302"/>
            <p:cNvSpPr>
              <a:spLocks/>
            </p:cNvSpPr>
            <p:nvPr/>
          </p:nvSpPr>
          <p:spPr bwMode="auto">
            <a:xfrm>
              <a:off x="4704" y="3120"/>
              <a:ext cx="161" cy="107"/>
            </a:xfrm>
            <a:custGeom>
              <a:avLst/>
              <a:gdLst>
                <a:gd name="T0" fmla="*/ 116 w 485"/>
                <a:gd name="T1" fmla="*/ 9 h 321"/>
                <a:gd name="T2" fmla="*/ 72 w 485"/>
                <a:gd name="T3" fmla="*/ 23 h 321"/>
                <a:gd name="T4" fmla="*/ 53 w 485"/>
                <a:gd name="T5" fmla="*/ 77 h 321"/>
                <a:gd name="T6" fmla="*/ 53 w 485"/>
                <a:gd name="T7" fmla="*/ 122 h 321"/>
                <a:gd name="T8" fmla="*/ 38 w 485"/>
                <a:gd name="T9" fmla="*/ 175 h 321"/>
                <a:gd name="T10" fmla="*/ 0 w 485"/>
                <a:gd name="T11" fmla="*/ 236 h 321"/>
                <a:gd name="T12" fmla="*/ 47 w 485"/>
                <a:gd name="T13" fmla="*/ 240 h 321"/>
                <a:gd name="T14" fmla="*/ 87 w 485"/>
                <a:gd name="T15" fmla="*/ 255 h 321"/>
                <a:gd name="T16" fmla="*/ 121 w 485"/>
                <a:gd name="T17" fmla="*/ 276 h 321"/>
                <a:gd name="T18" fmla="*/ 162 w 485"/>
                <a:gd name="T19" fmla="*/ 302 h 321"/>
                <a:gd name="T20" fmla="*/ 196 w 485"/>
                <a:gd name="T21" fmla="*/ 321 h 321"/>
                <a:gd name="T22" fmla="*/ 235 w 485"/>
                <a:gd name="T23" fmla="*/ 321 h 321"/>
                <a:gd name="T24" fmla="*/ 275 w 485"/>
                <a:gd name="T25" fmla="*/ 302 h 321"/>
                <a:gd name="T26" fmla="*/ 314 w 485"/>
                <a:gd name="T27" fmla="*/ 263 h 321"/>
                <a:gd name="T28" fmla="*/ 358 w 485"/>
                <a:gd name="T29" fmla="*/ 242 h 321"/>
                <a:gd name="T30" fmla="*/ 401 w 485"/>
                <a:gd name="T31" fmla="*/ 225 h 321"/>
                <a:gd name="T32" fmla="*/ 463 w 485"/>
                <a:gd name="T33" fmla="*/ 223 h 321"/>
                <a:gd name="T34" fmla="*/ 481 w 485"/>
                <a:gd name="T35" fmla="*/ 197 h 321"/>
                <a:gd name="T36" fmla="*/ 485 w 485"/>
                <a:gd name="T37" fmla="*/ 163 h 321"/>
                <a:gd name="T38" fmla="*/ 481 w 485"/>
                <a:gd name="T39" fmla="*/ 119 h 321"/>
                <a:gd name="T40" fmla="*/ 459 w 485"/>
                <a:gd name="T41" fmla="*/ 67 h 321"/>
                <a:gd name="T42" fmla="*/ 442 w 485"/>
                <a:gd name="T43" fmla="*/ 44 h 321"/>
                <a:gd name="T44" fmla="*/ 397 w 485"/>
                <a:gd name="T45" fmla="*/ 14 h 321"/>
                <a:gd name="T46" fmla="*/ 350 w 485"/>
                <a:gd name="T47" fmla="*/ 5 h 321"/>
                <a:gd name="T48" fmla="*/ 275 w 485"/>
                <a:gd name="T49" fmla="*/ 0 h 321"/>
                <a:gd name="T50" fmla="*/ 179 w 485"/>
                <a:gd name="T51" fmla="*/ 4 h 321"/>
                <a:gd name="T52" fmla="*/ 116 w 485"/>
                <a:gd name="T53" fmla="*/ 9 h 321"/>
                <a:gd name="T54" fmla="*/ 116 w 485"/>
                <a:gd name="T55" fmla="*/ 9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5" h="321">
                  <a:moveTo>
                    <a:pt x="116" y="9"/>
                  </a:moveTo>
                  <a:lnTo>
                    <a:pt x="72" y="23"/>
                  </a:lnTo>
                  <a:lnTo>
                    <a:pt x="53" y="77"/>
                  </a:lnTo>
                  <a:lnTo>
                    <a:pt x="53" y="122"/>
                  </a:lnTo>
                  <a:lnTo>
                    <a:pt x="38" y="175"/>
                  </a:lnTo>
                  <a:lnTo>
                    <a:pt x="0" y="236"/>
                  </a:lnTo>
                  <a:lnTo>
                    <a:pt x="47" y="240"/>
                  </a:lnTo>
                  <a:lnTo>
                    <a:pt x="87" y="255"/>
                  </a:lnTo>
                  <a:lnTo>
                    <a:pt x="121" y="276"/>
                  </a:lnTo>
                  <a:lnTo>
                    <a:pt x="162" y="302"/>
                  </a:lnTo>
                  <a:lnTo>
                    <a:pt x="196" y="321"/>
                  </a:lnTo>
                  <a:lnTo>
                    <a:pt x="235" y="321"/>
                  </a:lnTo>
                  <a:lnTo>
                    <a:pt x="275" y="302"/>
                  </a:lnTo>
                  <a:lnTo>
                    <a:pt x="314" y="263"/>
                  </a:lnTo>
                  <a:lnTo>
                    <a:pt x="358" y="242"/>
                  </a:lnTo>
                  <a:lnTo>
                    <a:pt x="401" y="225"/>
                  </a:lnTo>
                  <a:lnTo>
                    <a:pt x="463" y="223"/>
                  </a:lnTo>
                  <a:lnTo>
                    <a:pt x="481" y="197"/>
                  </a:lnTo>
                  <a:lnTo>
                    <a:pt x="485" y="163"/>
                  </a:lnTo>
                  <a:lnTo>
                    <a:pt x="481" y="119"/>
                  </a:lnTo>
                  <a:lnTo>
                    <a:pt x="459" y="67"/>
                  </a:lnTo>
                  <a:lnTo>
                    <a:pt x="442" y="44"/>
                  </a:lnTo>
                  <a:lnTo>
                    <a:pt x="397" y="14"/>
                  </a:lnTo>
                  <a:lnTo>
                    <a:pt x="350" y="5"/>
                  </a:lnTo>
                  <a:lnTo>
                    <a:pt x="275" y="0"/>
                  </a:lnTo>
                  <a:lnTo>
                    <a:pt x="179" y="4"/>
                  </a:lnTo>
                  <a:lnTo>
                    <a:pt x="116" y="9"/>
                  </a:lnTo>
                  <a:lnTo>
                    <a:pt x="116" y="9"/>
                  </a:lnTo>
                  <a:close/>
                </a:path>
              </a:pathLst>
            </a:custGeom>
            <a:solidFill>
              <a:srgbClr val="FFC4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11" name="Freeform 303"/>
            <p:cNvSpPr>
              <a:spLocks/>
            </p:cNvSpPr>
            <p:nvPr/>
          </p:nvSpPr>
          <p:spPr bwMode="auto">
            <a:xfrm>
              <a:off x="4757" y="3282"/>
              <a:ext cx="38" cy="71"/>
            </a:xfrm>
            <a:custGeom>
              <a:avLst/>
              <a:gdLst>
                <a:gd name="T0" fmla="*/ 48 w 113"/>
                <a:gd name="T1" fmla="*/ 5 h 213"/>
                <a:gd name="T2" fmla="*/ 32 w 113"/>
                <a:gd name="T3" fmla="*/ 30 h 213"/>
                <a:gd name="T4" fmla="*/ 32 w 113"/>
                <a:gd name="T5" fmla="*/ 69 h 213"/>
                <a:gd name="T6" fmla="*/ 27 w 113"/>
                <a:gd name="T7" fmla="*/ 113 h 213"/>
                <a:gd name="T8" fmla="*/ 0 w 113"/>
                <a:gd name="T9" fmla="*/ 165 h 213"/>
                <a:gd name="T10" fmla="*/ 4 w 113"/>
                <a:gd name="T11" fmla="*/ 196 h 213"/>
                <a:gd name="T12" fmla="*/ 31 w 113"/>
                <a:gd name="T13" fmla="*/ 213 h 213"/>
                <a:gd name="T14" fmla="*/ 62 w 113"/>
                <a:gd name="T15" fmla="*/ 213 h 213"/>
                <a:gd name="T16" fmla="*/ 91 w 113"/>
                <a:gd name="T17" fmla="*/ 192 h 213"/>
                <a:gd name="T18" fmla="*/ 111 w 113"/>
                <a:gd name="T19" fmla="*/ 196 h 213"/>
                <a:gd name="T20" fmla="*/ 113 w 113"/>
                <a:gd name="T21" fmla="*/ 175 h 213"/>
                <a:gd name="T22" fmla="*/ 92 w 113"/>
                <a:gd name="T23" fmla="*/ 139 h 213"/>
                <a:gd name="T24" fmla="*/ 84 w 113"/>
                <a:gd name="T25" fmla="*/ 96 h 213"/>
                <a:gd name="T26" fmla="*/ 87 w 113"/>
                <a:gd name="T27" fmla="*/ 52 h 213"/>
                <a:gd name="T28" fmla="*/ 84 w 113"/>
                <a:gd name="T29" fmla="*/ 17 h 213"/>
                <a:gd name="T30" fmla="*/ 75 w 113"/>
                <a:gd name="T31" fmla="*/ 0 h 213"/>
                <a:gd name="T32" fmla="*/ 48 w 113"/>
                <a:gd name="T33" fmla="*/ 5 h 213"/>
                <a:gd name="T34" fmla="*/ 48 w 113"/>
                <a:gd name="T35" fmla="*/ 5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213">
                  <a:moveTo>
                    <a:pt x="48" y="5"/>
                  </a:moveTo>
                  <a:lnTo>
                    <a:pt x="32" y="30"/>
                  </a:lnTo>
                  <a:lnTo>
                    <a:pt x="32" y="69"/>
                  </a:lnTo>
                  <a:lnTo>
                    <a:pt x="27" y="113"/>
                  </a:lnTo>
                  <a:lnTo>
                    <a:pt x="0" y="165"/>
                  </a:lnTo>
                  <a:lnTo>
                    <a:pt x="4" y="196"/>
                  </a:lnTo>
                  <a:lnTo>
                    <a:pt x="31" y="213"/>
                  </a:lnTo>
                  <a:lnTo>
                    <a:pt x="62" y="213"/>
                  </a:lnTo>
                  <a:lnTo>
                    <a:pt x="91" y="192"/>
                  </a:lnTo>
                  <a:lnTo>
                    <a:pt x="111" y="196"/>
                  </a:lnTo>
                  <a:lnTo>
                    <a:pt x="113" y="175"/>
                  </a:lnTo>
                  <a:lnTo>
                    <a:pt x="92" y="139"/>
                  </a:lnTo>
                  <a:lnTo>
                    <a:pt x="84" y="96"/>
                  </a:lnTo>
                  <a:lnTo>
                    <a:pt x="87" y="52"/>
                  </a:lnTo>
                  <a:lnTo>
                    <a:pt x="84" y="17"/>
                  </a:lnTo>
                  <a:lnTo>
                    <a:pt x="75" y="0"/>
                  </a:lnTo>
                  <a:lnTo>
                    <a:pt x="48" y="5"/>
                  </a:lnTo>
                  <a:lnTo>
                    <a:pt x="48" y="5"/>
                  </a:lnTo>
                  <a:close/>
                </a:path>
              </a:pathLst>
            </a:custGeom>
            <a:solidFill>
              <a:srgbClr val="FFC4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12" name="Freeform 304"/>
            <p:cNvSpPr>
              <a:spLocks/>
            </p:cNvSpPr>
            <p:nvPr/>
          </p:nvSpPr>
          <p:spPr bwMode="auto">
            <a:xfrm>
              <a:off x="4762" y="3389"/>
              <a:ext cx="25" cy="20"/>
            </a:xfrm>
            <a:custGeom>
              <a:avLst/>
              <a:gdLst>
                <a:gd name="T0" fmla="*/ 5 w 75"/>
                <a:gd name="T1" fmla="*/ 0 h 59"/>
                <a:gd name="T2" fmla="*/ 0 w 75"/>
                <a:gd name="T3" fmla="*/ 29 h 59"/>
                <a:gd name="T4" fmla="*/ 4 w 75"/>
                <a:gd name="T5" fmla="*/ 47 h 59"/>
                <a:gd name="T6" fmla="*/ 26 w 75"/>
                <a:gd name="T7" fmla="*/ 59 h 59"/>
                <a:gd name="T8" fmla="*/ 62 w 75"/>
                <a:gd name="T9" fmla="*/ 57 h 59"/>
                <a:gd name="T10" fmla="*/ 75 w 75"/>
                <a:gd name="T11" fmla="*/ 38 h 59"/>
                <a:gd name="T12" fmla="*/ 71 w 75"/>
                <a:gd name="T13" fmla="*/ 8 h 59"/>
                <a:gd name="T14" fmla="*/ 35 w 75"/>
                <a:gd name="T15" fmla="*/ 8 h 59"/>
                <a:gd name="T16" fmla="*/ 5 w 75"/>
                <a:gd name="T17" fmla="*/ 0 h 59"/>
                <a:gd name="T18" fmla="*/ 5 w 75"/>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59">
                  <a:moveTo>
                    <a:pt x="5" y="0"/>
                  </a:moveTo>
                  <a:lnTo>
                    <a:pt x="0" y="29"/>
                  </a:lnTo>
                  <a:lnTo>
                    <a:pt x="4" y="47"/>
                  </a:lnTo>
                  <a:lnTo>
                    <a:pt x="26" y="59"/>
                  </a:lnTo>
                  <a:lnTo>
                    <a:pt x="62" y="57"/>
                  </a:lnTo>
                  <a:lnTo>
                    <a:pt x="75" y="38"/>
                  </a:lnTo>
                  <a:lnTo>
                    <a:pt x="71" y="8"/>
                  </a:lnTo>
                  <a:lnTo>
                    <a:pt x="35" y="8"/>
                  </a:lnTo>
                  <a:lnTo>
                    <a:pt x="5" y="0"/>
                  </a:lnTo>
                  <a:lnTo>
                    <a:pt x="5" y="0"/>
                  </a:lnTo>
                  <a:close/>
                </a:path>
              </a:pathLst>
            </a:custGeom>
            <a:solidFill>
              <a:srgbClr val="FFC4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13" name="Freeform 305"/>
            <p:cNvSpPr>
              <a:spLocks/>
            </p:cNvSpPr>
            <p:nvPr/>
          </p:nvSpPr>
          <p:spPr bwMode="auto">
            <a:xfrm>
              <a:off x="4809" y="3288"/>
              <a:ext cx="111" cy="111"/>
            </a:xfrm>
            <a:custGeom>
              <a:avLst/>
              <a:gdLst>
                <a:gd name="T0" fmla="*/ 43 w 331"/>
                <a:gd name="T1" fmla="*/ 44 h 333"/>
                <a:gd name="T2" fmla="*/ 25 w 331"/>
                <a:gd name="T3" fmla="*/ 79 h 333"/>
                <a:gd name="T4" fmla="*/ 21 w 331"/>
                <a:gd name="T5" fmla="*/ 114 h 333"/>
                <a:gd name="T6" fmla="*/ 34 w 331"/>
                <a:gd name="T7" fmla="*/ 149 h 333"/>
                <a:gd name="T8" fmla="*/ 35 w 331"/>
                <a:gd name="T9" fmla="*/ 207 h 333"/>
                <a:gd name="T10" fmla="*/ 35 w 331"/>
                <a:gd name="T11" fmla="*/ 254 h 333"/>
                <a:gd name="T12" fmla="*/ 21 w 331"/>
                <a:gd name="T13" fmla="*/ 271 h 333"/>
                <a:gd name="T14" fmla="*/ 0 w 331"/>
                <a:gd name="T15" fmla="*/ 289 h 333"/>
                <a:gd name="T16" fmla="*/ 9 w 331"/>
                <a:gd name="T17" fmla="*/ 312 h 333"/>
                <a:gd name="T18" fmla="*/ 66 w 331"/>
                <a:gd name="T19" fmla="*/ 329 h 333"/>
                <a:gd name="T20" fmla="*/ 109 w 331"/>
                <a:gd name="T21" fmla="*/ 333 h 333"/>
                <a:gd name="T22" fmla="*/ 139 w 331"/>
                <a:gd name="T23" fmla="*/ 324 h 333"/>
                <a:gd name="T24" fmla="*/ 173 w 331"/>
                <a:gd name="T25" fmla="*/ 307 h 333"/>
                <a:gd name="T26" fmla="*/ 205 w 331"/>
                <a:gd name="T27" fmla="*/ 286 h 333"/>
                <a:gd name="T28" fmla="*/ 226 w 331"/>
                <a:gd name="T29" fmla="*/ 237 h 333"/>
                <a:gd name="T30" fmla="*/ 264 w 331"/>
                <a:gd name="T31" fmla="*/ 191 h 333"/>
                <a:gd name="T32" fmla="*/ 297 w 331"/>
                <a:gd name="T33" fmla="*/ 149 h 333"/>
                <a:gd name="T34" fmla="*/ 322 w 331"/>
                <a:gd name="T35" fmla="*/ 119 h 333"/>
                <a:gd name="T36" fmla="*/ 331 w 331"/>
                <a:gd name="T37" fmla="*/ 75 h 333"/>
                <a:gd name="T38" fmla="*/ 310 w 331"/>
                <a:gd name="T39" fmla="*/ 44 h 333"/>
                <a:gd name="T40" fmla="*/ 289 w 331"/>
                <a:gd name="T41" fmla="*/ 40 h 333"/>
                <a:gd name="T42" fmla="*/ 244 w 331"/>
                <a:gd name="T43" fmla="*/ 48 h 333"/>
                <a:gd name="T44" fmla="*/ 184 w 331"/>
                <a:gd name="T45" fmla="*/ 57 h 333"/>
                <a:gd name="T46" fmla="*/ 113 w 331"/>
                <a:gd name="T47" fmla="*/ 44 h 333"/>
                <a:gd name="T48" fmla="*/ 71 w 331"/>
                <a:gd name="T49" fmla="*/ 23 h 333"/>
                <a:gd name="T50" fmla="*/ 34 w 331"/>
                <a:gd name="T51" fmla="*/ 0 h 333"/>
                <a:gd name="T52" fmla="*/ 43 w 331"/>
                <a:gd name="T53" fmla="*/ 44 h 333"/>
                <a:gd name="T54" fmla="*/ 43 w 331"/>
                <a:gd name="T55" fmla="*/ 4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1" h="333">
                  <a:moveTo>
                    <a:pt x="43" y="44"/>
                  </a:moveTo>
                  <a:lnTo>
                    <a:pt x="25" y="79"/>
                  </a:lnTo>
                  <a:lnTo>
                    <a:pt x="21" y="114"/>
                  </a:lnTo>
                  <a:lnTo>
                    <a:pt x="34" y="149"/>
                  </a:lnTo>
                  <a:lnTo>
                    <a:pt x="35" y="207"/>
                  </a:lnTo>
                  <a:lnTo>
                    <a:pt x="35" y="254"/>
                  </a:lnTo>
                  <a:lnTo>
                    <a:pt x="21" y="271"/>
                  </a:lnTo>
                  <a:lnTo>
                    <a:pt x="0" y="289"/>
                  </a:lnTo>
                  <a:lnTo>
                    <a:pt x="9" y="312"/>
                  </a:lnTo>
                  <a:lnTo>
                    <a:pt x="66" y="329"/>
                  </a:lnTo>
                  <a:lnTo>
                    <a:pt x="109" y="333"/>
                  </a:lnTo>
                  <a:lnTo>
                    <a:pt x="139" y="324"/>
                  </a:lnTo>
                  <a:lnTo>
                    <a:pt x="173" y="307"/>
                  </a:lnTo>
                  <a:lnTo>
                    <a:pt x="205" y="286"/>
                  </a:lnTo>
                  <a:lnTo>
                    <a:pt x="226" y="237"/>
                  </a:lnTo>
                  <a:lnTo>
                    <a:pt x="264" y="191"/>
                  </a:lnTo>
                  <a:lnTo>
                    <a:pt x="297" y="149"/>
                  </a:lnTo>
                  <a:lnTo>
                    <a:pt x="322" y="119"/>
                  </a:lnTo>
                  <a:lnTo>
                    <a:pt x="331" y="75"/>
                  </a:lnTo>
                  <a:lnTo>
                    <a:pt x="310" y="44"/>
                  </a:lnTo>
                  <a:lnTo>
                    <a:pt x="289" y="40"/>
                  </a:lnTo>
                  <a:lnTo>
                    <a:pt x="244" y="48"/>
                  </a:lnTo>
                  <a:lnTo>
                    <a:pt x="184" y="57"/>
                  </a:lnTo>
                  <a:lnTo>
                    <a:pt x="113" y="44"/>
                  </a:lnTo>
                  <a:lnTo>
                    <a:pt x="71" y="23"/>
                  </a:lnTo>
                  <a:lnTo>
                    <a:pt x="34" y="0"/>
                  </a:lnTo>
                  <a:lnTo>
                    <a:pt x="43" y="44"/>
                  </a:lnTo>
                  <a:lnTo>
                    <a:pt x="43" y="44"/>
                  </a:lnTo>
                  <a:close/>
                </a:path>
              </a:pathLst>
            </a:custGeom>
            <a:solidFill>
              <a:srgbClr val="FFC4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14" name="Freeform 306"/>
            <p:cNvSpPr>
              <a:spLocks/>
            </p:cNvSpPr>
            <p:nvPr/>
          </p:nvSpPr>
          <p:spPr bwMode="auto">
            <a:xfrm>
              <a:off x="4804" y="3264"/>
              <a:ext cx="7" cy="15"/>
            </a:xfrm>
            <a:custGeom>
              <a:avLst/>
              <a:gdLst>
                <a:gd name="T0" fmla="*/ 13 w 21"/>
                <a:gd name="T1" fmla="*/ 0 h 44"/>
                <a:gd name="T2" fmla="*/ 0 w 21"/>
                <a:gd name="T3" fmla="*/ 18 h 44"/>
                <a:gd name="T4" fmla="*/ 13 w 21"/>
                <a:gd name="T5" fmla="*/ 44 h 44"/>
                <a:gd name="T6" fmla="*/ 21 w 21"/>
                <a:gd name="T7" fmla="*/ 23 h 44"/>
                <a:gd name="T8" fmla="*/ 13 w 21"/>
                <a:gd name="T9" fmla="*/ 0 h 44"/>
                <a:gd name="T10" fmla="*/ 13 w 21"/>
                <a:gd name="T11" fmla="*/ 0 h 44"/>
              </a:gdLst>
              <a:ahLst/>
              <a:cxnLst>
                <a:cxn ang="0">
                  <a:pos x="T0" y="T1"/>
                </a:cxn>
                <a:cxn ang="0">
                  <a:pos x="T2" y="T3"/>
                </a:cxn>
                <a:cxn ang="0">
                  <a:pos x="T4" y="T5"/>
                </a:cxn>
                <a:cxn ang="0">
                  <a:pos x="T6" y="T7"/>
                </a:cxn>
                <a:cxn ang="0">
                  <a:pos x="T8" y="T9"/>
                </a:cxn>
                <a:cxn ang="0">
                  <a:pos x="T10" y="T11"/>
                </a:cxn>
              </a:cxnLst>
              <a:rect l="0" t="0" r="r" b="b"/>
              <a:pathLst>
                <a:path w="21" h="44">
                  <a:moveTo>
                    <a:pt x="13" y="0"/>
                  </a:moveTo>
                  <a:lnTo>
                    <a:pt x="0" y="18"/>
                  </a:lnTo>
                  <a:lnTo>
                    <a:pt x="13" y="44"/>
                  </a:lnTo>
                  <a:lnTo>
                    <a:pt x="21" y="23"/>
                  </a:lnTo>
                  <a:lnTo>
                    <a:pt x="13" y="0"/>
                  </a:lnTo>
                  <a:lnTo>
                    <a:pt x="13" y="0"/>
                  </a:lnTo>
                  <a:close/>
                </a:path>
              </a:pathLst>
            </a:custGeom>
            <a:solidFill>
              <a:srgbClr val="FFD6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15" name="Freeform 307"/>
            <p:cNvSpPr>
              <a:spLocks/>
            </p:cNvSpPr>
            <p:nvPr/>
          </p:nvSpPr>
          <p:spPr bwMode="auto">
            <a:xfrm>
              <a:off x="4745" y="3475"/>
              <a:ext cx="75" cy="35"/>
            </a:xfrm>
            <a:custGeom>
              <a:avLst/>
              <a:gdLst>
                <a:gd name="T0" fmla="*/ 0 w 223"/>
                <a:gd name="T1" fmla="*/ 52 h 104"/>
                <a:gd name="T2" fmla="*/ 13 w 223"/>
                <a:gd name="T3" fmla="*/ 26 h 104"/>
                <a:gd name="T4" fmla="*/ 48 w 223"/>
                <a:gd name="T5" fmla="*/ 8 h 104"/>
                <a:gd name="T6" fmla="*/ 105 w 223"/>
                <a:gd name="T7" fmla="*/ 0 h 104"/>
                <a:gd name="T8" fmla="*/ 159 w 223"/>
                <a:gd name="T9" fmla="*/ 4 h 104"/>
                <a:gd name="T10" fmla="*/ 206 w 223"/>
                <a:gd name="T11" fmla="*/ 21 h 104"/>
                <a:gd name="T12" fmla="*/ 223 w 223"/>
                <a:gd name="T13" fmla="*/ 47 h 104"/>
                <a:gd name="T14" fmla="*/ 219 w 223"/>
                <a:gd name="T15" fmla="*/ 70 h 104"/>
                <a:gd name="T16" fmla="*/ 197 w 223"/>
                <a:gd name="T17" fmla="*/ 91 h 104"/>
                <a:gd name="T18" fmla="*/ 144 w 223"/>
                <a:gd name="T19" fmla="*/ 104 h 104"/>
                <a:gd name="T20" fmla="*/ 66 w 223"/>
                <a:gd name="T21" fmla="*/ 104 h 104"/>
                <a:gd name="T22" fmla="*/ 26 w 223"/>
                <a:gd name="T23" fmla="*/ 92 h 104"/>
                <a:gd name="T24" fmla="*/ 5 w 223"/>
                <a:gd name="T25" fmla="*/ 70 h 104"/>
                <a:gd name="T26" fmla="*/ 0 w 223"/>
                <a:gd name="T27" fmla="*/ 52 h 104"/>
                <a:gd name="T28" fmla="*/ 0 w 223"/>
                <a:gd name="T29"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 h="104">
                  <a:moveTo>
                    <a:pt x="0" y="52"/>
                  </a:moveTo>
                  <a:lnTo>
                    <a:pt x="13" y="26"/>
                  </a:lnTo>
                  <a:lnTo>
                    <a:pt x="48" y="8"/>
                  </a:lnTo>
                  <a:lnTo>
                    <a:pt x="105" y="0"/>
                  </a:lnTo>
                  <a:lnTo>
                    <a:pt x="159" y="4"/>
                  </a:lnTo>
                  <a:lnTo>
                    <a:pt x="206" y="21"/>
                  </a:lnTo>
                  <a:lnTo>
                    <a:pt x="223" y="47"/>
                  </a:lnTo>
                  <a:lnTo>
                    <a:pt x="219" y="70"/>
                  </a:lnTo>
                  <a:lnTo>
                    <a:pt x="197" y="91"/>
                  </a:lnTo>
                  <a:lnTo>
                    <a:pt x="144" y="104"/>
                  </a:lnTo>
                  <a:lnTo>
                    <a:pt x="66" y="104"/>
                  </a:lnTo>
                  <a:lnTo>
                    <a:pt x="26" y="92"/>
                  </a:lnTo>
                  <a:lnTo>
                    <a:pt x="5" y="70"/>
                  </a:lnTo>
                  <a:lnTo>
                    <a:pt x="0" y="52"/>
                  </a:lnTo>
                  <a:lnTo>
                    <a:pt x="0" y="52"/>
                  </a:lnTo>
                  <a:close/>
                </a:path>
              </a:pathLst>
            </a:custGeom>
            <a:solidFill>
              <a:srgbClr val="FFC4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16" name="Freeform 308"/>
            <p:cNvSpPr>
              <a:spLocks/>
            </p:cNvSpPr>
            <p:nvPr/>
          </p:nvSpPr>
          <p:spPr bwMode="auto">
            <a:xfrm>
              <a:off x="4778" y="3720"/>
              <a:ext cx="33" cy="79"/>
            </a:xfrm>
            <a:custGeom>
              <a:avLst/>
              <a:gdLst>
                <a:gd name="T0" fmla="*/ 8 w 99"/>
                <a:gd name="T1" fmla="*/ 0 h 236"/>
                <a:gd name="T2" fmla="*/ 58 w 99"/>
                <a:gd name="T3" fmla="*/ 16 h 236"/>
                <a:gd name="T4" fmla="*/ 92 w 99"/>
                <a:gd name="T5" fmla="*/ 50 h 236"/>
                <a:gd name="T6" fmla="*/ 99 w 99"/>
                <a:gd name="T7" fmla="*/ 100 h 236"/>
                <a:gd name="T8" fmla="*/ 92 w 99"/>
                <a:gd name="T9" fmla="*/ 151 h 236"/>
                <a:gd name="T10" fmla="*/ 75 w 99"/>
                <a:gd name="T11" fmla="*/ 195 h 236"/>
                <a:gd name="T12" fmla="*/ 41 w 99"/>
                <a:gd name="T13" fmla="*/ 236 h 236"/>
                <a:gd name="T14" fmla="*/ 17 w 99"/>
                <a:gd name="T15" fmla="*/ 212 h 236"/>
                <a:gd name="T16" fmla="*/ 17 w 99"/>
                <a:gd name="T17" fmla="*/ 154 h 236"/>
                <a:gd name="T18" fmla="*/ 17 w 99"/>
                <a:gd name="T19" fmla="*/ 94 h 236"/>
                <a:gd name="T20" fmla="*/ 0 w 99"/>
                <a:gd name="T21" fmla="*/ 50 h 236"/>
                <a:gd name="T22" fmla="*/ 8 w 99"/>
                <a:gd name="T23" fmla="*/ 0 h 236"/>
                <a:gd name="T24" fmla="*/ 8 w 99"/>
                <a:gd name="T25"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236">
                  <a:moveTo>
                    <a:pt x="8" y="0"/>
                  </a:moveTo>
                  <a:lnTo>
                    <a:pt x="58" y="16"/>
                  </a:lnTo>
                  <a:lnTo>
                    <a:pt x="92" y="50"/>
                  </a:lnTo>
                  <a:lnTo>
                    <a:pt x="99" y="100"/>
                  </a:lnTo>
                  <a:lnTo>
                    <a:pt x="92" y="151"/>
                  </a:lnTo>
                  <a:lnTo>
                    <a:pt x="75" y="195"/>
                  </a:lnTo>
                  <a:lnTo>
                    <a:pt x="41" y="236"/>
                  </a:lnTo>
                  <a:lnTo>
                    <a:pt x="17" y="212"/>
                  </a:lnTo>
                  <a:lnTo>
                    <a:pt x="17" y="154"/>
                  </a:lnTo>
                  <a:lnTo>
                    <a:pt x="17" y="94"/>
                  </a:lnTo>
                  <a:lnTo>
                    <a:pt x="0" y="50"/>
                  </a:lnTo>
                  <a:lnTo>
                    <a:pt x="8" y="0"/>
                  </a:lnTo>
                  <a:lnTo>
                    <a:pt x="8" y="0"/>
                  </a:lnTo>
                  <a:close/>
                </a:path>
              </a:pathLst>
            </a:custGeom>
            <a:solidFill>
              <a:srgbClr val="FFC4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17" name="Freeform 309"/>
            <p:cNvSpPr>
              <a:spLocks/>
            </p:cNvSpPr>
            <p:nvPr/>
          </p:nvSpPr>
          <p:spPr bwMode="auto">
            <a:xfrm>
              <a:off x="4758" y="3442"/>
              <a:ext cx="43" cy="8"/>
            </a:xfrm>
            <a:custGeom>
              <a:avLst/>
              <a:gdLst>
                <a:gd name="T0" fmla="*/ 4 w 130"/>
                <a:gd name="T1" fmla="*/ 0 h 24"/>
                <a:gd name="T2" fmla="*/ 42 w 130"/>
                <a:gd name="T3" fmla="*/ 6 h 24"/>
                <a:gd name="T4" fmla="*/ 89 w 130"/>
                <a:gd name="T5" fmla="*/ 6 h 24"/>
                <a:gd name="T6" fmla="*/ 118 w 130"/>
                <a:gd name="T7" fmla="*/ 1 h 24"/>
                <a:gd name="T8" fmla="*/ 130 w 130"/>
                <a:gd name="T9" fmla="*/ 18 h 24"/>
                <a:gd name="T10" fmla="*/ 101 w 130"/>
                <a:gd name="T11" fmla="*/ 22 h 24"/>
                <a:gd name="T12" fmla="*/ 29 w 130"/>
                <a:gd name="T13" fmla="*/ 24 h 24"/>
                <a:gd name="T14" fmla="*/ 0 w 130"/>
                <a:gd name="T15" fmla="*/ 14 h 24"/>
                <a:gd name="T16" fmla="*/ 4 w 130"/>
                <a:gd name="T17" fmla="*/ 0 h 24"/>
                <a:gd name="T18" fmla="*/ 4 w 130"/>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24">
                  <a:moveTo>
                    <a:pt x="4" y="0"/>
                  </a:moveTo>
                  <a:lnTo>
                    <a:pt x="42" y="6"/>
                  </a:lnTo>
                  <a:lnTo>
                    <a:pt x="89" y="6"/>
                  </a:lnTo>
                  <a:lnTo>
                    <a:pt x="118" y="1"/>
                  </a:lnTo>
                  <a:lnTo>
                    <a:pt x="130" y="18"/>
                  </a:lnTo>
                  <a:lnTo>
                    <a:pt x="101" y="22"/>
                  </a:lnTo>
                  <a:lnTo>
                    <a:pt x="29" y="24"/>
                  </a:lnTo>
                  <a:lnTo>
                    <a:pt x="0" y="14"/>
                  </a:lnTo>
                  <a:lnTo>
                    <a:pt x="4" y="0"/>
                  </a:lnTo>
                  <a:lnTo>
                    <a:pt x="4" y="0"/>
                  </a:lnTo>
                  <a:close/>
                </a:path>
              </a:pathLst>
            </a:custGeom>
            <a:solidFill>
              <a:srgbClr val="FFD6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18" name="Freeform 310"/>
            <p:cNvSpPr>
              <a:spLocks/>
            </p:cNvSpPr>
            <p:nvPr/>
          </p:nvSpPr>
          <p:spPr bwMode="auto">
            <a:xfrm>
              <a:off x="4662" y="3251"/>
              <a:ext cx="67" cy="22"/>
            </a:xfrm>
            <a:custGeom>
              <a:avLst/>
              <a:gdLst>
                <a:gd name="T0" fmla="*/ 0 w 203"/>
                <a:gd name="T1" fmla="*/ 33 h 66"/>
                <a:gd name="T2" fmla="*/ 50 w 203"/>
                <a:gd name="T3" fmla="*/ 4 h 66"/>
                <a:gd name="T4" fmla="*/ 125 w 203"/>
                <a:gd name="T5" fmla="*/ 0 h 66"/>
                <a:gd name="T6" fmla="*/ 159 w 203"/>
                <a:gd name="T7" fmla="*/ 7 h 66"/>
                <a:gd name="T8" fmla="*/ 203 w 203"/>
                <a:gd name="T9" fmla="*/ 41 h 66"/>
                <a:gd name="T10" fmla="*/ 203 w 203"/>
                <a:gd name="T11" fmla="*/ 57 h 66"/>
                <a:gd name="T12" fmla="*/ 119 w 203"/>
                <a:gd name="T13" fmla="*/ 66 h 66"/>
                <a:gd name="T14" fmla="*/ 52 w 203"/>
                <a:gd name="T15" fmla="*/ 64 h 66"/>
                <a:gd name="T16" fmla="*/ 23 w 203"/>
                <a:gd name="T17" fmla="*/ 53 h 66"/>
                <a:gd name="T18" fmla="*/ 0 w 203"/>
                <a:gd name="T19" fmla="*/ 33 h 66"/>
                <a:gd name="T20" fmla="*/ 0 w 203"/>
                <a:gd name="T21" fmla="*/ 3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66">
                  <a:moveTo>
                    <a:pt x="0" y="33"/>
                  </a:moveTo>
                  <a:lnTo>
                    <a:pt x="50" y="4"/>
                  </a:lnTo>
                  <a:lnTo>
                    <a:pt x="125" y="0"/>
                  </a:lnTo>
                  <a:lnTo>
                    <a:pt x="159" y="7"/>
                  </a:lnTo>
                  <a:lnTo>
                    <a:pt x="203" y="41"/>
                  </a:lnTo>
                  <a:lnTo>
                    <a:pt x="203" y="57"/>
                  </a:lnTo>
                  <a:lnTo>
                    <a:pt x="119" y="66"/>
                  </a:lnTo>
                  <a:lnTo>
                    <a:pt x="52" y="64"/>
                  </a:lnTo>
                  <a:lnTo>
                    <a:pt x="23" y="53"/>
                  </a:lnTo>
                  <a:lnTo>
                    <a:pt x="0" y="33"/>
                  </a:ln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19" name="Freeform 311"/>
            <p:cNvSpPr>
              <a:spLocks/>
            </p:cNvSpPr>
            <p:nvPr/>
          </p:nvSpPr>
          <p:spPr bwMode="auto">
            <a:xfrm>
              <a:off x="4821" y="3254"/>
              <a:ext cx="66" cy="24"/>
            </a:xfrm>
            <a:custGeom>
              <a:avLst/>
              <a:gdLst>
                <a:gd name="T0" fmla="*/ 0 w 200"/>
                <a:gd name="T1" fmla="*/ 56 h 72"/>
                <a:gd name="T2" fmla="*/ 14 w 200"/>
                <a:gd name="T3" fmla="*/ 37 h 72"/>
                <a:gd name="T4" fmla="*/ 56 w 200"/>
                <a:gd name="T5" fmla="*/ 4 h 72"/>
                <a:gd name="T6" fmla="*/ 116 w 200"/>
                <a:gd name="T7" fmla="*/ 0 h 72"/>
                <a:gd name="T8" fmla="*/ 160 w 200"/>
                <a:gd name="T9" fmla="*/ 10 h 72"/>
                <a:gd name="T10" fmla="*/ 200 w 200"/>
                <a:gd name="T11" fmla="*/ 25 h 72"/>
                <a:gd name="T12" fmla="*/ 168 w 200"/>
                <a:gd name="T13" fmla="*/ 60 h 72"/>
                <a:gd name="T14" fmla="*/ 121 w 200"/>
                <a:gd name="T15" fmla="*/ 72 h 72"/>
                <a:gd name="T16" fmla="*/ 30 w 200"/>
                <a:gd name="T17" fmla="*/ 67 h 72"/>
                <a:gd name="T18" fmla="*/ 0 w 200"/>
                <a:gd name="T19" fmla="*/ 56 h 72"/>
                <a:gd name="T20" fmla="*/ 0 w 200"/>
                <a:gd name="T2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72">
                  <a:moveTo>
                    <a:pt x="0" y="56"/>
                  </a:moveTo>
                  <a:lnTo>
                    <a:pt x="14" y="37"/>
                  </a:lnTo>
                  <a:lnTo>
                    <a:pt x="56" y="4"/>
                  </a:lnTo>
                  <a:lnTo>
                    <a:pt x="116" y="0"/>
                  </a:lnTo>
                  <a:lnTo>
                    <a:pt x="160" y="10"/>
                  </a:lnTo>
                  <a:lnTo>
                    <a:pt x="200" y="25"/>
                  </a:lnTo>
                  <a:lnTo>
                    <a:pt x="168" y="60"/>
                  </a:lnTo>
                  <a:lnTo>
                    <a:pt x="121" y="72"/>
                  </a:lnTo>
                  <a:lnTo>
                    <a:pt x="30" y="67"/>
                  </a:lnTo>
                  <a:lnTo>
                    <a:pt x="0" y="56"/>
                  </a:lnTo>
                  <a:lnTo>
                    <a:pt x="0"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20" name="Freeform 312"/>
            <p:cNvSpPr>
              <a:spLocks/>
            </p:cNvSpPr>
            <p:nvPr/>
          </p:nvSpPr>
          <p:spPr bwMode="auto">
            <a:xfrm>
              <a:off x="4843" y="3253"/>
              <a:ext cx="31" cy="25"/>
            </a:xfrm>
            <a:custGeom>
              <a:avLst/>
              <a:gdLst>
                <a:gd name="T0" fmla="*/ 4 w 92"/>
                <a:gd name="T1" fmla="*/ 9 h 74"/>
                <a:gd name="T2" fmla="*/ 0 w 92"/>
                <a:gd name="T3" fmla="*/ 37 h 74"/>
                <a:gd name="T4" fmla="*/ 7 w 92"/>
                <a:gd name="T5" fmla="*/ 58 h 74"/>
                <a:gd name="T6" fmla="*/ 19 w 92"/>
                <a:gd name="T7" fmla="*/ 67 h 74"/>
                <a:gd name="T8" fmla="*/ 38 w 92"/>
                <a:gd name="T9" fmla="*/ 74 h 74"/>
                <a:gd name="T10" fmla="*/ 65 w 92"/>
                <a:gd name="T11" fmla="*/ 67 h 74"/>
                <a:gd name="T12" fmla="*/ 86 w 92"/>
                <a:gd name="T13" fmla="*/ 49 h 74"/>
                <a:gd name="T14" fmla="*/ 92 w 92"/>
                <a:gd name="T15" fmla="*/ 11 h 74"/>
                <a:gd name="T16" fmla="*/ 62 w 92"/>
                <a:gd name="T17" fmla="*/ 0 h 74"/>
                <a:gd name="T18" fmla="*/ 54 w 92"/>
                <a:gd name="T19" fmla="*/ 33 h 74"/>
                <a:gd name="T20" fmla="*/ 33 w 92"/>
                <a:gd name="T21" fmla="*/ 31 h 74"/>
                <a:gd name="T22" fmla="*/ 25 w 92"/>
                <a:gd name="T23" fmla="*/ 3 h 74"/>
                <a:gd name="T24" fmla="*/ 4 w 92"/>
                <a:gd name="T25" fmla="*/ 9 h 74"/>
                <a:gd name="T26" fmla="*/ 4 w 92"/>
                <a:gd name="T27"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74">
                  <a:moveTo>
                    <a:pt x="4" y="9"/>
                  </a:moveTo>
                  <a:lnTo>
                    <a:pt x="0" y="37"/>
                  </a:lnTo>
                  <a:lnTo>
                    <a:pt x="7" y="58"/>
                  </a:lnTo>
                  <a:lnTo>
                    <a:pt x="19" y="67"/>
                  </a:lnTo>
                  <a:lnTo>
                    <a:pt x="38" y="74"/>
                  </a:lnTo>
                  <a:lnTo>
                    <a:pt x="65" y="67"/>
                  </a:lnTo>
                  <a:lnTo>
                    <a:pt x="86" y="49"/>
                  </a:lnTo>
                  <a:lnTo>
                    <a:pt x="92" y="11"/>
                  </a:lnTo>
                  <a:lnTo>
                    <a:pt x="62" y="0"/>
                  </a:lnTo>
                  <a:lnTo>
                    <a:pt x="54" y="33"/>
                  </a:lnTo>
                  <a:lnTo>
                    <a:pt x="33" y="31"/>
                  </a:lnTo>
                  <a:lnTo>
                    <a:pt x="25" y="3"/>
                  </a:lnTo>
                  <a:lnTo>
                    <a:pt x="4" y="9"/>
                  </a:lnTo>
                  <a:lnTo>
                    <a:pt x="4" y="9"/>
                  </a:lnTo>
                  <a:close/>
                </a:path>
              </a:pathLst>
            </a:custGeom>
            <a:solidFill>
              <a:srgbClr val="00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21" name="Freeform 313"/>
            <p:cNvSpPr>
              <a:spLocks/>
            </p:cNvSpPr>
            <p:nvPr/>
          </p:nvSpPr>
          <p:spPr bwMode="auto">
            <a:xfrm>
              <a:off x="4681" y="3250"/>
              <a:ext cx="30" cy="22"/>
            </a:xfrm>
            <a:custGeom>
              <a:avLst/>
              <a:gdLst>
                <a:gd name="T0" fmla="*/ 4 w 90"/>
                <a:gd name="T1" fmla="*/ 7 h 67"/>
                <a:gd name="T2" fmla="*/ 0 w 90"/>
                <a:gd name="T3" fmla="*/ 28 h 67"/>
                <a:gd name="T4" fmla="*/ 4 w 90"/>
                <a:gd name="T5" fmla="*/ 53 h 67"/>
                <a:gd name="T6" fmla="*/ 15 w 90"/>
                <a:gd name="T7" fmla="*/ 66 h 67"/>
                <a:gd name="T8" fmla="*/ 35 w 90"/>
                <a:gd name="T9" fmla="*/ 67 h 67"/>
                <a:gd name="T10" fmla="*/ 61 w 90"/>
                <a:gd name="T11" fmla="*/ 66 h 67"/>
                <a:gd name="T12" fmla="*/ 82 w 90"/>
                <a:gd name="T13" fmla="*/ 54 h 67"/>
                <a:gd name="T14" fmla="*/ 90 w 90"/>
                <a:gd name="T15" fmla="*/ 37 h 67"/>
                <a:gd name="T16" fmla="*/ 90 w 90"/>
                <a:gd name="T17" fmla="*/ 12 h 67"/>
                <a:gd name="T18" fmla="*/ 69 w 90"/>
                <a:gd name="T19" fmla="*/ 4 h 67"/>
                <a:gd name="T20" fmla="*/ 60 w 90"/>
                <a:gd name="T21" fmla="*/ 29 h 67"/>
                <a:gd name="T22" fmla="*/ 27 w 90"/>
                <a:gd name="T23" fmla="*/ 26 h 67"/>
                <a:gd name="T24" fmla="*/ 27 w 90"/>
                <a:gd name="T25" fmla="*/ 0 h 67"/>
                <a:gd name="T26" fmla="*/ 4 w 90"/>
                <a:gd name="T27" fmla="*/ 7 h 67"/>
                <a:gd name="T28" fmla="*/ 4 w 90"/>
                <a:gd name="T2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67">
                  <a:moveTo>
                    <a:pt x="4" y="7"/>
                  </a:moveTo>
                  <a:lnTo>
                    <a:pt x="0" y="28"/>
                  </a:lnTo>
                  <a:lnTo>
                    <a:pt x="4" y="53"/>
                  </a:lnTo>
                  <a:lnTo>
                    <a:pt x="15" y="66"/>
                  </a:lnTo>
                  <a:lnTo>
                    <a:pt x="35" y="67"/>
                  </a:lnTo>
                  <a:lnTo>
                    <a:pt x="61" y="66"/>
                  </a:lnTo>
                  <a:lnTo>
                    <a:pt x="82" y="54"/>
                  </a:lnTo>
                  <a:lnTo>
                    <a:pt x="90" y="37"/>
                  </a:lnTo>
                  <a:lnTo>
                    <a:pt x="90" y="12"/>
                  </a:lnTo>
                  <a:lnTo>
                    <a:pt x="69" y="4"/>
                  </a:lnTo>
                  <a:lnTo>
                    <a:pt x="60" y="29"/>
                  </a:lnTo>
                  <a:lnTo>
                    <a:pt x="27" y="26"/>
                  </a:lnTo>
                  <a:lnTo>
                    <a:pt x="27" y="0"/>
                  </a:lnTo>
                  <a:lnTo>
                    <a:pt x="4" y="7"/>
                  </a:lnTo>
                  <a:lnTo>
                    <a:pt x="4" y="7"/>
                  </a:lnTo>
                  <a:close/>
                </a:path>
              </a:pathLst>
            </a:custGeom>
            <a:solidFill>
              <a:srgbClr val="00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22" name="Freeform 314"/>
            <p:cNvSpPr>
              <a:spLocks/>
            </p:cNvSpPr>
            <p:nvPr/>
          </p:nvSpPr>
          <p:spPr bwMode="auto">
            <a:xfrm>
              <a:off x="4621" y="3054"/>
              <a:ext cx="51" cy="54"/>
            </a:xfrm>
            <a:custGeom>
              <a:avLst/>
              <a:gdLst>
                <a:gd name="T0" fmla="*/ 0 w 153"/>
                <a:gd name="T1" fmla="*/ 112 h 163"/>
                <a:gd name="T2" fmla="*/ 7 w 153"/>
                <a:gd name="T3" fmla="*/ 83 h 163"/>
                <a:gd name="T4" fmla="*/ 40 w 153"/>
                <a:gd name="T5" fmla="*/ 54 h 163"/>
                <a:gd name="T6" fmla="*/ 71 w 153"/>
                <a:gd name="T7" fmla="*/ 19 h 163"/>
                <a:gd name="T8" fmla="*/ 52 w 153"/>
                <a:gd name="T9" fmla="*/ 68 h 163"/>
                <a:gd name="T10" fmla="*/ 36 w 153"/>
                <a:gd name="T11" fmla="*/ 97 h 163"/>
                <a:gd name="T12" fmla="*/ 69 w 153"/>
                <a:gd name="T13" fmla="*/ 62 h 163"/>
                <a:gd name="T14" fmla="*/ 110 w 153"/>
                <a:gd name="T15" fmla="*/ 0 h 163"/>
                <a:gd name="T16" fmla="*/ 98 w 153"/>
                <a:gd name="T17" fmla="*/ 76 h 163"/>
                <a:gd name="T18" fmla="*/ 86 w 153"/>
                <a:gd name="T19" fmla="*/ 112 h 163"/>
                <a:gd name="T20" fmla="*/ 138 w 153"/>
                <a:gd name="T21" fmla="*/ 57 h 163"/>
                <a:gd name="T22" fmla="*/ 153 w 153"/>
                <a:gd name="T23" fmla="*/ 43 h 163"/>
                <a:gd name="T24" fmla="*/ 149 w 153"/>
                <a:gd name="T25" fmla="*/ 72 h 163"/>
                <a:gd name="T26" fmla="*/ 102 w 153"/>
                <a:gd name="T27" fmla="*/ 112 h 163"/>
                <a:gd name="T28" fmla="*/ 69 w 153"/>
                <a:gd name="T29" fmla="*/ 163 h 163"/>
                <a:gd name="T30" fmla="*/ 71 w 153"/>
                <a:gd name="T31" fmla="*/ 76 h 163"/>
                <a:gd name="T32" fmla="*/ 37 w 153"/>
                <a:gd name="T33" fmla="*/ 130 h 163"/>
                <a:gd name="T34" fmla="*/ 18 w 153"/>
                <a:gd name="T35" fmla="*/ 151 h 163"/>
                <a:gd name="T36" fmla="*/ 21 w 153"/>
                <a:gd name="T37" fmla="*/ 93 h 163"/>
                <a:gd name="T38" fmla="*/ 0 w 153"/>
                <a:gd name="T39" fmla="*/ 112 h 163"/>
                <a:gd name="T40" fmla="*/ 0 w 153"/>
                <a:gd name="T41" fmla="*/ 11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3" h="163">
                  <a:moveTo>
                    <a:pt x="0" y="112"/>
                  </a:moveTo>
                  <a:lnTo>
                    <a:pt x="7" y="83"/>
                  </a:lnTo>
                  <a:lnTo>
                    <a:pt x="40" y="54"/>
                  </a:lnTo>
                  <a:lnTo>
                    <a:pt x="71" y="19"/>
                  </a:lnTo>
                  <a:lnTo>
                    <a:pt x="52" y="68"/>
                  </a:lnTo>
                  <a:lnTo>
                    <a:pt x="36" y="97"/>
                  </a:lnTo>
                  <a:lnTo>
                    <a:pt x="69" y="62"/>
                  </a:lnTo>
                  <a:lnTo>
                    <a:pt x="110" y="0"/>
                  </a:lnTo>
                  <a:lnTo>
                    <a:pt x="98" y="76"/>
                  </a:lnTo>
                  <a:lnTo>
                    <a:pt x="86" y="112"/>
                  </a:lnTo>
                  <a:lnTo>
                    <a:pt x="138" y="57"/>
                  </a:lnTo>
                  <a:lnTo>
                    <a:pt x="153" y="43"/>
                  </a:lnTo>
                  <a:lnTo>
                    <a:pt x="149" y="72"/>
                  </a:lnTo>
                  <a:lnTo>
                    <a:pt x="102" y="112"/>
                  </a:lnTo>
                  <a:lnTo>
                    <a:pt x="69" y="163"/>
                  </a:lnTo>
                  <a:lnTo>
                    <a:pt x="71" y="76"/>
                  </a:lnTo>
                  <a:lnTo>
                    <a:pt x="37" y="130"/>
                  </a:lnTo>
                  <a:lnTo>
                    <a:pt x="18" y="151"/>
                  </a:lnTo>
                  <a:lnTo>
                    <a:pt x="21" y="93"/>
                  </a:lnTo>
                  <a:lnTo>
                    <a:pt x="0" y="112"/>
                  </a:lnTo>
                  <a:lnTo>
                    <a:pt x="0" y="11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23" name="Freeform 315"/>
            <p:cNvSpPr>
              <a:spLocks/>
            </p:cNvSpPr>
            <p:nvPr/>
          </p:nvSpPr>
          <p:spPr bwMode="auto">
            <a:xfrm>
              <a:off x="4644" y="3094"/>
              <a:ext cx="47" cy="81"/>
            </a:xfrm>
            <a:custGeom>
              <a:avLst/>
              <a:gdLst>
                <a:gd name="T0" fmla="*/ 85 w 140"/>
                <a:gd name="T1" fmla="*/ 0 h 244"/>
                <a:gd name="T2" fmla="*/ 92 w 140"/>
                <a:gd name="T3" fmla="*/ 29 h 244"/>
                <a:gd name="T4" fmla="*/ 70 w 140"/>
                <a:gd name="T5" fmla="*/ 83 h 244"/>
                <a:gd name="T6" fmla="*/ 111 w 140"/>
                <a:gd name="T7" fmla="*/ 72 h 244"/>
                <a:gd name="T8" fmla="*/ 124 w 140"/>
                <a:gd name="T9" fmla="*/ 84 h 244"/>
                <a:gd name="T10" fmla="*/ 117 w 140"/>
                <a:gd name="T11" fmla="*/ 116 h 244"/>
                <a:gd name="T12" fmla="*/ 89 w 140"/>
                <a:gd name="T13" fmla="*/ 156 h 244"/>
                <a:gd name="T14" fmla="*/ 16 w 140"/>
                <a:gd name="T15" fmla="*/ 214 h 244"/>
                <a:gd name="T16" fmla="*/ 0 w 140"/>
                <a:gd name="T17" fmla="*/ 244 h 244"/>
                <a:gd name="T18" fmla="*/ 85 w 140"/>
                <a:gd name="T19" fmla="*/ 185 h 244"/>
                <a:gd name="T20" fmla="*/ 132 w 140"/>
                <a:gd name="T21" fmla="*/ 138 h 244"/>
                <a:gd name="T22" fmla="*/ 140 w 140"/>
                <a:gd name="T23" fmla="*/ 62 h 244"/>
                <a:gd name="T24" fmla="*/ 125 w 140"/>
                <a:gd name="T25" fmla="*/ 47 h 244"/>
                <a:gd name="T26" fmla="*/ 99 w 140"/>
                <a:gd name="T27" fmla="*/ 58 h 244"/>
                <a:gd name="T28" fmla="*/ 110 w 140"/>
                <a:gd name="T29" fmla="*/ 26 h 244"/>
                <a:gd name="T30" fmla="*/ 85 w 140"/>
                <a:gd name="T31" fmla="*/ 0 h 244"/>
                <a:gd name="T32" fmla="*/ 85 w 140"/>
                <a:gd name="T3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0" h="244">
                  <a:moveTo>
                    <a:pt x="85" y="0"/>
                  </a:moveTo>
                  <a:lnTo>
                    <a:pt x="92" y="29"/>
                  </a:lnTo>
                  <a:lnTo>
                    <a:pt x="70" y="83"/>
                  </a:lnTo>
                  <a:lnTo>
                    <a:pt x="111" y="72"/>
                  </a:lnTo>
                  <a:lnTo>
                    <a:pt x="124" y="84"/>
                  </a:lnTo>
                  <a:lnTo>
                    <a:pt x="117" y="116"/>
                  </a:lnTo>
                  <a:lnTo>
                    <a:pt x="89" y="156"/>
                  </a:lnTo>
                  <a:lnTo>
                    <a:pt x="16" y="214"/>
                  </a:lnTo>
                  <a:lnTo>
                    <a:pt x="0" y="244"/>
                  </a:lnTo>
                  <a:lnTo>
                    <a:pt x="85" y="185"/>
                  </a:lnTo>
                  <a:lnTo>
                    <a:pt x="132" y="138"/>
                  </a:lnTo>
                  <a:lnTo>
                    <a:pt x="140" y="62"/>
                  </a:lnTo>
                  <a:lnTo>
                    <a:pt x="125" y="47"/>
                  </a:lnTo>
                  <a:lnTo>
                    <a:pt x="99" y="58"/>
                  </a:lnTo>
                  <a:lnTo>
                    <a:pt x="110" y="26"/>
                  </a:lnTo>
                  <a:lnTo>
                    <a:pt x="85" y="0"/>
                  </a:lnTo>
                  <a:lnTo>
                    <a:pt x="85" y="0"/>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24" name="Freeform 316"/>
            <p:cNvSpPr>
              <a:spLocks/>
            </p:cNvSpPr>
            <p:nvPr/>
          </p:nvSpPr>
          <p:spPr bwMode="auto">
            <a:xfrm>
              <a:off x="4593" y="3211"/>
              <a:ext cx="38" cy="42"/>
            </a:xfrm>
            <a:custGeom>
              <a:avLst/>
              <a:gdLst>
                <a:gd name="T0" fmla="*/ 32 w 116"/>
                <a:gd name="T1" fmla="*/ 0 h 126"/>
                <a:gd name="T2" fmla="*/ 0 w 116"/>
                <a:gd name="T3" fmla="*/ 35 h 126"/>
                <a:gd name="T4" fmla="*/ 73 w 116"/>
                <a:gd name="T5" fmla="*/ 126 h 126"/>
                <a:gd name="T6" fmla="*/ 91 w 116"/>
                <a:gd name="T7" fmla="*/ 90 h 126"/>
                <a:gd name="T8" fmla="*/ 21 w 116"/>
                <a:gd name="T9" fmla="*/ 29 h 126"/>
                <a:gd name="T10" fmla="*/ 116 w 116"/>
                <a:gd name="T11" fmla="*/ 17 h 126"/>
                <a:gd name="T12" fmla="*/ 32 w 116"/>
                <a:gd name="T13" fmla="*/ 0 h 126"/>
                <a:gd name="T14" fmla="*/ 32 w 116"/>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6">
                  <a:moveTo>
                    <a:pt x="32" y="0"/>
                  </a:moveTo>
                  <a:lnTo>
                    <a:pt x="0" y="35"/>
                  </a:lnTo>
                  <a:lnTo>
                    <a:pt x="73" y="126"/>
                  </a:lnTo>
                  <a:lnTo>
                    <a:pt x="91" y="90"/>
                  </a:lnTo>
                  <a:lnTo>
                    <a:pt x="21" y="29"/>
                  </a:lnTo>
                  <a:lnTo>
                    <a:pt x="116" y="17"/>
                  </a:lnTo>
                  <a:lnTo>
                    <a:pt x="32" y="0"/>
                  </a:lnTo>
                  <a:lnTo>
                    <a:pt x="32" y="0"/>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25" name="Freeform 317"/>
            <p:cNvSpPr>
              <a:spLocks/>
            </p:cNvSpPr>
            <p:nvPr/>
          </p:nvSpPr>
          <p:spPr bwMode="auto">
            <a:xfrm>
              <a:off x="4527" y="3289"/>
              <a:ext cx="83" cy="57"/>
            </a:xfrm>
            <a:custGeom>
              <a:avLst/>
              <a:gdLst>
                <a:gd name="T0" fmla="*/ 0 w 250"/>
                <a:gd name="T1" fmla="*/ 0 h 171"/>
                <a:gd name="T2" fmla="*/ 12 w 250"/>
                <a:gd name="T3" fmla="*/ 73 h 171"/>
                <a:gd name="T4" fmla="*/ 29 w 250"/>
                <a:gd name="T5" fmla="*/ 120 h 171"/>
                <a:gd name="T6" fmla="*/ 72 w 250"/>
                <a:gd name="T7" fmla="*/ 171 h 171"/>
                <a:gd name="T8" fmla="*/ 43 w 250"/>
                <a:gd name="T9" fmla="*/ 83 h 171"/>
                <a:gd name="T10" fmla="*/ 41 w 250"/>
                <a:gd name="T11" fmla="*/ 56 h 171"/>
                <a:gd name="T12" fmla="*/ 91 w 250"/>
                <a:gd name="T13" fmla="*/ 93 h 171"/>
                <a:gd name="T14" fmla="*/ 132 w 250"/>
                <a:gd name="T15" fmla="*/ 114 h 171"/>
                <a:gd name="T16" fmla="*/ 105 w 250"/>
                <a:gd name="T17" fmla="*/ 64 h 171"/>
                <a:gd name="T18" fmla="*/ 167 w 250"/>
                <a:gd name="T19" fmla="*/ 83 h 171"/>
                <a:gd name="T20" fmla="*/ 196 w 250"/>
                <a:gd name="T21" fmla="*/ 124 h 171"/>
                <a:gd name="T22" fmla="*/ 185 w 250"/>
                <a:gd name="T23" fmla="*/ 85 h 171"/>
                <a:gd name="T24" fmla="*/ 250 w 250"/>
                <a:gd name="T25" fmla="*/ 124 h 171"/>
                <a:gd name="T26" fmla="*/ 208 w 250"/>
                <a:gd name="T27" fmla="*/ 81 h 171"/>
                <a:gd name="T28" fmla="*/ 138 w 250"/>
                <a:gd name="T29" fmla="*/ 56 h 171"/>
                <a:gd name="T30" fmla="*/ 68 w 250"/>
                <a:gd name="T31" fmla="*/ 33 h 171"/>
                <a:gd name="T32" fmla="*/ 87 w 250"/>
                <a:gd name="T33" fmla="*/ 69 h 171"/>
                <a:gd name="T34" fmla="*/ 0 w 250"/>
                <a:gd name="T35" fmla="*/ 0 h 171"/>
                <a:gd name="T36" fmla="*/ 0 w 250"/>
                <a:gd name="T3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0" h="171">
                  <a:moveTo>
                    <a:pt x="0" y="0"/>
                  </a:moveTo>
                  <a:lnTo>
                    <a:pt x="12" y="73"/>
                  </a:lnTo>
                  <a:lnTo>
                    <a:pt x="29" y="120"/>
                  </a:lnTo>
                  <a:lnTo>
                    <a:pt x="72" y="171"/>
                  </a:lnTo>
                  <a:lnTo>
                    <a:pt x="43" y="83"/>
                  </a:lnTo>
                  <a:lnTo>
                    <a:pt x="41" y="56"/>
                  </a:lnTo>
                  <a:lnTo>
                    <a:pt x="91" y="93"/>
                  </a:lnTo>
                  <a:lnTo>
                    <a:pt x="132" y="114"/>
                  </a:lnTo>
                  <a:lnTo>
                    <a:pt x="105" y="64"/>
                  </a:lnTo>
                  <a:lnTo>
                    <a:pt x="167" y="83"/>
                  </a:lnTo>
                  <a:lnTo>
                    <a:pt x="196" y="124"/>
                  </a:lnTo>
                  <a:lnTo>
                    <a:pt x="185" y="85"/>
                  </a:lnTo>
                  <a:lnTo>
                    <a:pt x="250" y="124"/>
                  </a:lnTo>
                  <a:lnTo>
                    <a:pt x="208" y="81"/>
                  </a:lnTo>
                  <a:lnTo>
                    <a:pt x="138" y="56"/>
                  </a:lnTo>
                  <a:lnTo>
                    <a:pt x="68" y="33"/>
                  </a:lnTo>
                  <a:lnTo>
                    <a:pt x="87" y="69"/>
                  </a:lnTo>
                  <a:lnTo>
                    <a:pt x="0" y="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26" name="Freeform 318"/>
            <p:cNvSpPr>
              <a:spLocks/>
            </p:cNvSpPr>
            <p:nvPr/>
          </p:nvSpPr>
          <p:spPr bwMode="auto">
            <a:xfrm>
              <a:off x="4541" y="3443"/>
              <a:ext cx="60" cy="39"/>
            </a:xfrm>
            <a:custGeom>
              <a:avLst/>
              <a:gdLst>
                <a:gd name="T0" fmla="*/ 0 w 180"/>
                <a:gd name="T1" fmla="*/ 48 h 117"/>
                <a:gd name="T2" fmla="*/ 50 w 180"/>
                <a:gd name="T3" fmla="*/ 0 h 117"/>
                <a:gd name="T4" fmla="*/ 141 w 180"/>
                <a:gd name="T5" fmla="*/ 26 h 117"/>
                <a:gd name="T6" fmla="*/ 177 w 180"/>
                <a:gd name="T7" fmla="*/ 18 h 117"/>
                <a:gd name="T8" fmla="*/ 180 w 180"/>
                <a:gd name="T9" fmla="*/ 55 h 117"/>
                <a:gd name="T10" fmla="*/ 129 w 180"/>
                <a:gd name="T11" fmla="*/ 117 h 117"/>
                <a:gd name="T12" fmla="*/ 151 w 180"/>
                <a:gd name="T13" fmla="*/ 48 h 117"/>
                <a:gd name="T14" fmla="*/ 126 w 180"/>
                <a:gd name="T15" fmla="*/ 48 h 117"/>
                <a:gd name="T16" fmla="*/ 75 w 180"/>
                <a:gd name="T17" fmla="*/ 87 h 117"/>
                <a:gd name="T18" fmla="*/ 75 w 180"/>
                <a:gd name="T19" fmla="*/ 29 h 117"/>
                <a:gd name="T20" fmla="*/ 22 w 180"/>
                <a:gd name="T21" fmla="*/ 70 h 117"/>
                <a:gd name="T22" fmla="*/ 0 w 180"/>
                <a:gd name="T23" fmla="*/ 48 h 117"/>
                <a:gd name="T24" fmla="*/ 0 w 180"/>
                <a:gd name="T25" fmla="*/ 48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117">
                  <a:moveTo>
                    <a:pt x="0" y="48"/>
                  </a:moveTo>
                  <a:lnTo>
                    <a:pt x="50" y="0"/>
                  </a:lnTo>
                  <a:lnTo>
                    <a:pt x="141" y="26"/>
                  </a:lnTo>
                  <a:lnTo>
                    <a:pt x="177" y="18"/>
                  </a:lnTo>
                  <a:lnTo>
                    <a:pt x="180" y="55"/>
                  </a:lnTo>
                  <a:lnTo>
                    <a:pt x="129" y="117"/>
                  </a:lnTo>
                  <a:lnTo>
                    <a:pt x="151" y="48"/>
                  </a:lnTo>
                  <a:lnTo>
                    <a:pt x="126" y="48"/>
                  </a:lnTo>
                  <a:lnTo>
                    <a:pt x="75" y="87"/>
                  </a:lnTo>
                  <a:lnTo>
                    <a:pt x="75" y="29"/>
                  </a:lnTo>
                  <a:lnTo>
                    <a:pt x="22" y="70"/>
                  </a:lnTo>
                  <a:lnTo>
                    <a:pt x="0" y="48"/>
                  </a:lnTo>
                  <a:lnTo>
                    <a:pt x="0" y="48"/>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27" name="Freeform 319"/>
            <p:cNvSpPr>
              <a:spLocks/>
            </p:cNvSpPr>
            <p:nvPr/>
          </p:nvSpPr>
          <p:spPr bwMode="auto">
            <a:xfrm>
              <a:off x="4581" y="3551"/>
              <a:ext cx="80" cy="23"/>
            </a:xfrm>
            <a:custGeom>
              <a:avLst/>
              <a:gdLst>
                <a:gd name="T0" fmla="*/ 0 w 239"/>
                <a:gd name="T1" fmla="*/ 25 h 71"/>
                <a:gd name="T2" fmla="*/ 17 w 239"/>
                <a:gd name="T3" fmla="*/ 10 h 71"/>
                <a:gd name="T4" fmla="*/ 75 w 239"/>
                <a:gd name="T5" fmla="*/ 0 h 71"/>
                <a:gd name="T6" fmla="*/ 174 w 239"/>
                <a:gd name="T7" fmla="*/ 6 h 71"/>
                <a:gd name="T8" fmla="*/ 228 w 239"/>
                <a:gd name="T9" fmla="*/ 50 h 71"/>
                <a:gd name="T10" fmla="*/ 239 w 239"/>
                <a:gd name="T11" fmla="*/ 71 h 71"/>
                <a:gd name="T12" fmla="*/ 182 w 239"/>
                <a:gd name="T13" fmla="*/ 42 h 71"/>
                <a:gd name="T14" fmla="*/ 72 w 239"/>
                <a:gd name="T15" fmla="*/ 58 h 71"/>
                <a:gd name="T16" fmla="*/ 116 w 239"/>
                <a:gd name="T17" fmla="*/ 21 h 71"/>
                <a:gd name="T18" fmla="*/ 0 w 239"/>
                <a:gd name="T19" fmla="*/ 25 h 71"/>
                <a:gd name="T20" fmla="*/ 0 w 239"/>
                <a:gd name="T21" fmla="*/ 2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9" h="71">
                  <a:moveTo>
                    <a:pt x="0" y="25"/>
                  </a:moveTo>
                  <a:lnTo>
                    <a:pt x="17" y="10"/>
                  </a:lnTo>
                  <a:lnTo>
                    <a:pt x="75" y="0"/>
                  </a:lnTo>
                  <a:lnTo>
                    <a:pt x="174" y="6"/>
                  </a:lnTo>
                  <a:lnTo>
                    <a:pt x="228" y="50"/>
                  </a:lnTo>
                  <a:lnTo>
                    <a:pt x="239" y="71"/>
                  </a:lnTo>
                  <a:lnTo>
                    <a:pt x="182" y="42"/>
                  </a:lnTo>
                  <a:lnTo>
                    <a:pt x="72" y="58"/>
                  </a:lnTo>
                  <a:lnTo>
                    <a:pt x="116" y="21"/>
                  </a:lnTo>
                  <a:lnTo>
                    <a:pt x="0" y="25"/>
                  </a:lnTo>
                  <a:lnTo>
                    <a:pt x="0" y="25"/>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28" name="Freeform 320"/>
            <p:cNvSpPr>
              <a:spLocks/>
            </p:cNvSpPr>
            <p:nvPr/>
          </p:nvSpPr>
          <p:spPr bwMode="auto">
            <a:xfrm>
              <a:off x="4581" y="3678"/>
              <a:ext cx="41" cy="57"/>
            </a:xfrm>
            <a:custGeom>
              <a:avLst/>
              <a:gdLst>
                <a:gd name="T0" fmla="*/ 7 w 122"/>
                <a:gd name="T1" fmla="*/ 0 h 173"/>
                <a:gd name="T2" fmla="*/ 0 w 122"/>
                <a:gd name="T3" fmla="*/ 35 h 173"/>
                <a:gd name="T4" fmla="*/ 41 w 122"/>
                <a:gd name="T5" fmla="*/ 115 h 173"/>
                <a:gd name="T6" fmla="*/ 122 w 122"/>
                <a:gd name="T7" fmla="*/ 173 h 173"/>
                <a:gd name="T8" fmla="*/ 41 w 122"/>
                <a:gd name="T9" fmla="*/ 63 h 173"/>
                <a:gd name="T10" fmla="*/ 7 w 122"/>
                <a:gd name="T11" fmla="*/ 0 h 173"/>
                <a:gd name="T12" fmla="*/ 7 w 122"/>
                <a:gd name="T13" fmla="*/ 0 h 173"/>
              </a:gdLst>
              <a:ahLst/>
              <a:cxnLst>
                <a:cxn ang="0">
                  <a:pos x="T0" y="T1"/>
                </a:cxn>
                <a:cxn ang="0">
                  <a:pos x="T2" y="T3"/>
                </a:cxn>
                <a:cxn ang="0">
                  <a:pos x="T4" y="T5"/>
                </a:cxn>
                <a:cxn ang="0">
                  <a:pos x="T6" y="T7"/>
                </a:cxn>
                <a:cxn ang="0">
                  <a:pos x="T8" y="T9"/>
                </a:cxn>
                <a:cxn ang="0">
                  <a:pos x="T10" y="T11"/>
                </a:cxn>
                <a:cxn ang="0">
                  <a:pos x="T12" y="T13"/>
                </a:cxn>
              </a:cxnLst>
              <a:rect l="0" t="0" r="r" b="b"/>
              <a:pathLst>
                <a:path w="122" h="173">
                  <a:moveTo>
                    <a:pt x="7" y="0"/>
                  </a:moveTo>
                  <a:lnTo>
                    <a:pt x="0" y="35"/>
                  </a:lnTo>
                  <a:lnTo>
                    <a:pt x="41" y="115"/>
                  </a:lnTo>
                  <a:lnTo>
                    <a:pt x="122" y="173"/>
                  </a:lnTo>
                  <a:lnTo>
                    <a:pt x="41" y="63"/>
                  </a:lnTo>
                  <a:lnTo>
                    <a:pt x="7" y="0"/>
                  </a:lnTo>
                  <a:lnTo>
                    <a:pt x="7" y="0"/>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29" name="Freeform 321"/>
            <p:cNvSpPr>
              <a:spLocks/>
            </p:cNvSpPr>
            <p:nvPr/>
          </p:nvSpPr>
          <p:spPr bwMode="auto">
            <a:xfrm>
              <a:off x="4597" y="3662"/>
              <a:ext cx="25" cy="43"/>
            </a:xfrm>
            <a:custGeom>
              <a:avLst/>
              <a:gdLst>
                <a:gd name="T0" fmla="*/ 0 w 75"/>
                <a:gd name="T1" fmla="*/ 0 h 128"/>
                <a:gd name="T2" fmla="*/ 11 w 75"/>
                <a:gd name="T3" fmla="*/ 77 h 128"/>
                <a:gd name="T4" fmla="*/ 75 w 75"/>
                <a:gd name="T5" fmla="*/ 128 h 128"/>
                <a:gd name="T6" fmla="*/ 29 w 75"/>
                <a:gd name="T7" fmla="*/ 52 h 128"/>
                <a:gd name="T8" fmla="*/ 0 w 75"/>
                <a:gd name="T9" fmla="*/ 0 h 128"/>
                <a:gd name="T10" fmla="*/ 0 w 75"/>
                <a:gd name="T11" fmla="*/ 0 h 128"/>
              </a:gdLst>
              <a:ahLst/>
              <a:cxnLst>
                <a:cxn ang="0">
                  <a:pos x="T0" y="T1"/>
                </a:cxn>
                <a:cxn ang="0">
                  <a:pos x="T2" y="T3"/>
                </a:cxn>
                <a:cxn ang="0">
                  <a:pos x="T4" y="T5"/>
                </a:cxn>
                <a:cxn ang="0">
                  <a:pos x="T6" y="T7"/>
                </a:cxn>
                <a:cxn ang="0">
                  <a:pos x="T8" y="T9"/>
                </a:cxn>
                <a:cxn ang="0">
                  <a:pos x="T10" y="T11"/>
                </a:cxn>
              </a:cxnLst>
              <a:rect l="0" t="0" r="r" b="b"/>
              <a:pathLst>
                <a:path w="75" h="128">
                  <a:moveTo>
                    <a:pt x="0" y="0"/>
                  </a:moveTo>
                  <a:lnTo>
                    <a:pt x="11" y="77"/>
                  </a:lnTo>
                  <a:lnTo>
                    <a:pt x="75" y="128"/>
                  </a:lnTo>
                  <a:lnTo>
                    <a:pt x="29" y="52"/>
                  </a:lnTo>
                  <a:lnTo>
                    <a:pt x="0" y="0"/>
                  </a:lnTo>
                  <a:lnTo>
                    <a:pt x="0" y="0"/>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30" name="Freeform 322"/>
            <p:cNvSpPr>
              <a:spLocks/>
            </p:cNvSpPr>
            <p:nvPr/>
          </p:nvSpPr>
          <p:spPr bwMode="auto">
            <a:xfrm>
              <a:off x="4610" y="3649"/>
              <a:ext cx="58" cy="52"/>
            </a:xfrm>
            <a:custGeom>
              <a:avLst/>
              <a:gdLst>
                <a:gd name="T0" fmla="*/ 0 w 173"/>
                <a:gd name="T1" fmla="*/ 0 h 156"/>
                <a:gd name="T2" fmla="*/ 46 w 173"/>
                <a:gd name="T3" fmla="*/ 117 h 156"/>
                <a:gd name="T4" fmla="*/ 39 w 173"/>
                <a:gd name="T5" fmla="*/ 46 h 156"/>
                <a:gd name="T6" fmla="*/ 173 w 173"/>
                <a:gd name="T7" fmla="*/ 156 h 156"/>
                <a:gd name="T8" fmla="*/ 75 w 173"/>
                <a:gd name="T9" fmla="*/ 40 h 156"/>
                <a:gd name="T10" fmla="*/ 30 w 173"/>
                <a:gd name="T11" fmla="*/ 6 h 156"/>
                <a:gd name="T12" fmla="*/ 0 w 173"/>
                <a:gd name="T13" fmla="*/ 0 h 156"/>
                <a:gd name="T14" fmla="*/ 0 w 173"/>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156">
                  <a:moveTo>
                    <a:pt x="0" y="0"/>
                  </a:moveTo>
                  <a:lnTo>
                    <a:pt x="46" y="117"/>
                  </a:lnTo>
                  <a:lnTo>
                    <a:pt x="39" y="46"/>
                  </a:lnTo>
                  <a:lnTo>
                    <a:pt x="173" y="156"/>
                  </a:lnTo>
                  <a:lnTo>
                    <a:pt x="75" y="40"/>
                  </a:lnTo>
                  <a:lnTo>
                    <a:pt x="30" y="6"/>
                  </a:lnTo>
                  <a:lnTo>
                    <a:pt x="0" y="0"/>
                  </a:lnTo>
                  <a:lnTo>
                    <a:pt x="0" y="0"/>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31" name="Freeform 323"/>
            <p:cNvSpPr>
              <a:spLocks/>
            </p:cNvSpPr>
            <p:nvPr/>
          </p:nvSpPr>
          <p:spPr bwMode="auto">
            <a:xfrm>
              <a:off x="5016" y="3328"/>
              <a:ext cx="23" cy="92"/>
            </a:xfrm>
            <a:custGeom>
              <a:avLst/>
              <a:gdLst>
                <a:gd name="T0" fmla="*/ 26 w 70"/>
                <a:gd name="T1" fmla="*/ 0 h 276"/>
                <a:gd name="T2" fmla="*/ 17 w 70"/>
                <a:gd name="T3" fmla="*/ 119 h 276"/>
                <a:gd name="T4" fmla="*/ 0 w 70"/>
                <a:gd name="T5" fmla="*/ 222 h 276"/>
                <a:gd name="T6" fmla="*/ 22 w 70"/>
                <a:gd name="T7" fmla="*/ 276 h 276"/>
                <a:gd name="T8" fmla="*/ 70 w 70"/>
                <a:gd name="T9" fmla="*/ 115 h 276"/>
                <a:gd name="T10" fmla="*/ 64 w 70"/>
                <a:gd name="T11" fmla="*/ 1 h 276"/>
                <a:gd name="T12" fmla="*/ 26 w 70"/>
                <a:gd name="T13" fmla="*/ 0 h 276"/>
                <a:gd name="T14" fmla="*/ 26 w 70"/>
                <a:gd name="T15" fmla="*/ 0 h 2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276">
                  <a:moveTo>
                    <a:pt x="26" y="0"/>
                  </a:moveTo>
                  <a:lnTo>
                    <a:pt x="17" y="119"/>
                  </a:lnTo>
                  <a:lnTo>
                    <a:pt x="0" y="222"/>
                  </a:lnTo>
                  <a:lnTo>
                    <a:pt x="22" y="276"/>
                  </a:lnTo>
                  <a:lnTo>
                    <a:pt x="70" y="115"/>
                  </a:lnTo>
                  <a:lnTo>
                    <a:pt x="64" y="1"/>
                  </a:lnTo>
                  <a:lnTo>
                    <a:pt x="26" y="0"/>
                  </a:lnTo>
                  <a:lnTo>
                    <a:pt x="26"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32" name="Freeform 324"/>
            <p:cNvSpPr>
              <a:spLocks/>
            </p:cNvSpPr>
            <p:nvPr/>
          </p:nvSpPr>
          <p:spPr bwMode="auto">
            <a:xfrm>
              <a:off x="5045" y="3368"/>
              <a:ext cx="14" cy="39"/>
            </a:xfrm>
            <a:custGeom>
              <a:avLst/>
              <a:gdLst>
                <a:gd name="T0" fmla="*/ 43 w 43"/>
                <a:gd name="T1" fmla="*/ 0 h 118"/>
                <a:gd name="T2" fmla="*/ 0 w 43"/>
                <a:gd name="T3" fmla="*/ 53 h 118"/>
                <a:gd name="T4" fmla="*/ 0 w 43"/>
                <a:gd name="T5" fmla="*/ 118 h 118"/>
                <a:gd name="T6" fmla="*/ 33 w 43"/>
                <a:gd name="T7" fmla="*/ 60 h 118"/>
                <a:gd name="T8" fmla="*/ 43 w 43"/>
                <a:gd name="T9" fmla="*/ 0 h 118"/>
                <a:gd name="T10" fmla="*/ 43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43" y="0"/>
                  </a:moveTo>
                  <a:lnTo>
                    <a:pt x="0" y="53"/>
                  </a:lnTo>
                  <a:lnTo>
                    <a:pt x="0" y="118"/>
                  </a:lnTo>
                  <a:lnTo>
                    <a:pt x="33" y="60"/>
                  </a:lnTo>
                  <a:lnTo>
                    <a:pt x="43" y="0"/>
                  </a:lnTo>
                  <a:lnTo>
                    <a:pt x="43" y="0"/>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33" name="Freeform 325"/>
            <p:cNvSpPr>
              <a:spLocks/>
            </p:cNvSpPr>
            <p:nvPr/>
          </p:nvSpPr>
          <p:spPr bwMode="auto">
            <a:xfrm>
              <a:off x="5054" y="3344"/>
              <a:ext cx="28" cy="80"/>
            </a:xfrm>
            <a:custGeom>
              <a:avLst/>
              <a:gdLst>
                <a:gd name="T0" fmla="*/ 65 w 85"/>
                <a:gd name="T1" fmla="*/ 0 h 238"/>
                <a:gd name="T2" fmla="*/ 74 w 85"/>
                <a:gd name="T3" fmla="*/ 59 h 238"/>
                <a:gd name="T4" fmla="*/ 65 w 85"/>
                <a:gd name="T5" fmla="*/ 123 h 238"/>
                <a:gd name="T6" fmla="*/ 0 w 85"/>
                <a:gd name="T7" fmla="*/ 238 h 238"/>
                <a:gd name="T8" fmla="*/ 70 w 85"/>
                <a:gd name="T9" fmla="*/ 173 h 238"/>
                <a:gd name="T10" fmla="*/ 85 w 85"/>
                <a:gd name="T11" fmla="*/ 97 h 238"/>
                <a:gd name="T12" fmla="*/ 85 w 85"/>
                <a:gd name="T13" fmla="*/ 27 h 238"/>
                <a:gd name="T14" fmla="*/ 65 w 85"/>
                <a:gd name="T15" fmla="*/ 0 h 238"/>
                <a:gd name="T16" fmla="*/ 65 w 85"/>
                <a:gd name="T1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38">
                  <a:moveTo>
                    <a:pt x="65" y="0"/>
                  </a:moveTo>
                  <a:lnTo>
                    <a:pt x="74" y="59"/>
                  </a:lnTo>
                  <a:lnTo>
                    <a:pt x="65" y="123"/>
                  </a:lnTo>
                  <a:lnTo>
                    <a:pt x="0" y="238"/>
                  </a:lnTo>
                  <a:lnTo>
                    <a:pt x="70" y="173"/>
                  </a:lnTo>
                  <a:lnTo>
                    <a:pt x="85" y="97"/>
                  </a:lnTo>
                  <a:lnTo>
                    <a:pt x="85" y="27"/>
                  </a:lnTo>
                  <a:lnTo>
                    <a:pt x="65" y="0"/>
                  </a:lnTo>
                  <a:lnTo>
                    <a:pt x="65" y="0"/>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34" name="Freeform 326"/>
            <p:cNvSpPr>
              <a:spLocks/>
            </p:cNvSpPr>
            <p:nvPr/>
          </p:nvSpPr>
          <p:spPr bwMode="auto">
            <a:xfrm>
              <a:off x="5073" y="3318"/>
              <a:ext cx="33" cy="107"/>
            </a:xfrm>
            <a:custGeom>
              <a:avLst/>
              <a:gdLst>
                <a:gd name="T0" fmla="*/ 76 w 98"/>
                <a:gd name="T1" fmla="*/ 0 h 322"/>
                <a:gd name="T2" fmla="*/ 80 w 98"/>
                <a:gd name="T3" fmla="*/ 80 h 322"/>
                <a:gd name="T4" fmla="*/ 40 w 98"/>
                <a:gd name="T5" fmla="*/ 214 h 322"/>
                <a:gd name="T6" fmla="*/ 0 w 98"/>
                <a:gd name="T7" fmla="*/ 322 h 322"/>
                <a:gd name="T8" fmla="*/ 33 w 98"/>
                <a:gd name="T9" fmla="*/ 278 h 322"/>
                <a:gd name="T10" fmla="*/ 76 w 98"/>
                <a:gd name="T11" fmla="*/ 182 h 322"/>
                <a:gd name="T12" fmla="*/ 98 w 98"/>
                <a:gd name="T13" fmla="*/ 59 h 322"/>
                <a:gd name="T14" fmla="*/ 94 w 98"/>
                <a:gd name="T15" fmla="*/ 11 h 322"/>
                <a:gd name="T16" fmla="*/ 76 w 98"/>
                <a:gd name="T17" fmla="*/ 0 h 322"/>
                <a:gd name="T18" fmla="*/ 76 w 98"/>
                <a:gd name="T19"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322">
                  <a:moveTo>
                    <a:pt x="76" y="0"/>
                  </a:moveTo>
                  <a:lnTo>
                    <a:pt x="80" y="80"/>
                  </a:lnTo>
                  <a:lnTo>
                    <a:pt x="40" y="214"/>
                  </a:lnTo>
                  <a:lnTo>
                    <a:pt x="0" y="322"/>
                  </a:lnTo>
                  <a:lnTo>
                    <a:pt x="33" y="278"/>
                  </a:lnTo>
                  <a:lnTo>
                    <a:pt x="76" y="182"/>
                  </a:lnTo>
                  <a:lnTo>
                    <a:pt x="98" y="59"/>
                  </a:lnTo>
                  <a:lnTo>
                    <a:pt x="94" y="11"/>
                  </a:lnTo>
                  <a:lnTo>
                    <a:pt x="76" y="0"/>
                  </a:lnTo>
                  <a:lnTo>
                    <a:pt x="76" y="0"/>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35" name="Freeform 327"/>
            <p:cNvSpPr>
              <a:spLocks/>
            </p:cNvSpPr>
            <p:nvPr/>
          </p:nvSpPr>
          <p:spPr bwMode="auto">
            <a:xfrm>
              <a:off x="4907" y="3106"/>
              <a:ext cx="35" cy="40"/>
            </a:xfrm>
            <a:custGeom>
              <a:avLst/>
              <a:gdLst>
                <a:gd name="T0" fmla="*/ 2 w 104"/>
                <a:gd name="T1" fmla="*/ 0 h 119"/>
                <a:gd name="T2" fmla="*/ 0 w 104"/>
                <a:gd name="T3" fmla="*/ 36 h 119"/>
                <a:gd name="T4" fmla="*/ 87 w 104"/>
                <a:gd name="T5" fmla="*/ 119 h 119"/>
                <a:gd name="T6" fmla="*/ 38 w 104"/>
                <a:gd name="T7" fmla="*/ 43 h 119"/>
                <a:gd name="T8" fmla="*/ 92 w 104"/>
                <a:gd name="T9" fmla="*/ 80 h 119"/>
                <a:gd name="T10" fmla="*/ 38 w 104"/>
                <a:gd name="T11" fmla="*/ 22 h 119"/>
                <a:gd name="T12" fmla="*/ 104 w 104"/>
                <a:gd name="T13" fmla="*/ 32 h 119"/>
                <a:gd name="T14" fmla="*/ 92 w 104"/>
                <a:gd name="T15" fmla="*/ 11 h 119"/>
                <a:gd name="T16" fmla="*/ 2 w 104"/>
                <a:gd name="T17" fmla="*/ 0 h 119"/>
                <a:gd name="T18" fmla="*/ 2 w 10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19">
                  <a:moveTo>
                    <a:pt x="2" y="0"/>
                  </a:moveTo>
                  <a:lnTo>
                    <a:pt x="0" y="36"/>
                  </a:lnTo>
                  <a:lnTo>
                    <a:pt x="87" y="119"/>
                  </a:lnTo>
                  <a:lnTo>
                    <a:pt x="38" y="43"/>
                  </a:lnTo>
                  <a:lnTo>
                    <a:pt x="92" y="80"/>
                  </a:lnTo>
                  <a:lnTo>
                    <a:pt x="38" y="22"/>
                  </a:lnTo>
                  <a:lnTo>
                    <a:pt x="104" y="32"/>
                  </a:lnTo>
                  <a:lnTo>
                    <a:pt x="92" y="11"/>
                  </a:lnTo>
                  <a:lnTo>
                    <a:pt x="2" y="0"/>
                  </a:lnTo>
                  <a:lnTo>
                    <a:pt x="2" y="0"/>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36" name="Freeform 328"/>
            <p:cNvSpPr>
              <a:spLocks/>
            </p:cNvSpPr>
            <p:nvPr/>
          </p:nvSpPr>
          <p:spPr bwMode="auto">
            <a:xfrm>
              <a:off x="4863" y="3031"/>
              <a:ext cx="68" cy="48"/>
            </a:xfrm>
            <a:custGeom>
              <a:avLst/>
              <a:gdLst>
                <a:gd name="T0" fmla="*/ 44 w 205"/>
                <a:gd name="T1" fmla="*/ 54 h 145"/>
                <a:gd name="T2" fmla="*/ 44 w 205"/>
                <a:gd name="T3" fmla="*/ 21 h 145"/>
                <a:gd name="T4" fmla="*/ 0 w 205"/>
                <a:gd name="T5" fmla="*/ 21 h 145"/>
                <a:gd name="T6" fmla="*/ 11 w 205"/>
                <a:gd name="T7" fmla="*/ 0 h 145"/>
                <a:gd name="T8" fmla="*/ 94 w 205"/>
                <a:gd name="T9" fmla="*/ 0 h 145"/>
                <a:gd name="T10" fmla="*/ 54 w 205"/>
                <a:gd name="T11" fmla="*/ 16 h 145"/>
                <a:gd name="T12" fmla="*/ 151 w 205"/>
                <a:gd name="T13" fmla="*/ 39 h 145"/>
                <a:gd name="T14" fmla="*/ 76 w 205"/>
                <a:gd name="T15" fmla="*/ 44 h 145"/>
                <a:gd name="T16" fmla="*/ 205 w 205"/>
                <a:gd name="T17" fmla="*/ 91 h 145"/>
                <a:gd name="T18" fmla="*/ 141 w 205"/>
                <a:gd name="T19" fmla="*/ 91 h 145"/>
                <a:gd name="T20" fmla="*/ 195 w 205"/>
                <a:gd name="T21" fmla="*/ 136 h 145"/>
                <a:gd name="T22" fmla="*/ 130 w 205"/>
                <a:gd name="T23" fmla="*/ 145 h 145"/>
                <a:gd name="T24" fmla="*/ 145 w 205"/>
                <a:gd name="T25" fmla="*/ 119 h 145"/>
                <a:gd name="T26" fmla="*/ 104 w 205"/>
                <a:gd name="T27" fmla="*/ 104 h 145"/>
                <a:gd name="T28" fmla="*/ 124 w 205"/>
                <a:gd name="T29" fmla="*/ 75 h 145"/>
                <a:gd name="T30" fmla="*/ 87 w 205"/>
                <a:gd name="T31" fmla="*/ 61 h 145"/>
                <a:gd name="T32" fmla="*/ 44 w 205"/>
                <a:gd name="T33" fmla="*/ 54 h 145"/>
                <a:gd name="T34" fmla="*/ 44 w 205"/>
                <a:gd name="T35" fmla="*/ 5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5" h="145">
                  <a:moveTo>
                    <a:pt x="44" y="54"/>
                  </a:moveTo>
                  <a:lnTo>
                    <a:pt x="44" y="21"/>
                  </a:lnTo>
                  <a:lnTo>
                    <a:pt x="0" y="21"/>
                  </a:lnTo>
                  <a:lnTo>
                    <a:pt x="11" y="0"/>
                  </a:lnTo>
                  <a:lnTo>
                    <a:pt x="94" y="0"/>
                  </a:lnTo>
                  <a:lnTo>
                    <a:pt x="54" y="16"/>
                  </a:lnTo>
                  <a:lnTo>
                    <a:pt x="151" y="39"/>
                  </a:lnTo>
                  <a:lnTo>
                    <a:pt x="76" y="44"/>
                  </a:lnTo>
                  <a:lnTo>
                    <a:pt x="205" y="91"/>
                  </a:lnTo>
                  <a:lnTo>
                    <a:pt x="141" y="91"/>
                  </a:lnTo>
                  <a:lnTo>
                    <a:pt x="195" y="136"/>
                  </a:lnTo>
                  <a:lnTo>
                    <a:pt x="130" y="145"/>
                  </a:lnTo>
                  <a:lnTo>
                    <a:pt x="145" y="119"/>
                  </a:lnTo>
                  <a:lnTo>
                    <a:pt x="104" y="104"/>
                  </a:lnTo>
                  <a:lnTo>
                    <a:pt x="124" y="75"/>
                  </a:lnTo>
                  <a:lnTo>
                    <a:pt x="87" y="61"/>
                  </a:lnTo>
                  <a:lnTo>
                    <a:pt x="44" y="54"/>
                  </a:lnTo>
                  <a:lnTo>
                    <a:pt x="44" y="54"/>
                  </a:lnTo>
                  <a:close/>
                </a:path>
              </a:pathLst>
            </a:custGeom>
            <a:solidFill>
              <a:srgbClr val="A3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37" name="Freeform 329"/>
            <p:cNvSpPr>
              <a:spLocks/>
            </p:cNvSpPr>
            <p:nvPr/>
          </p:nvSpPr>
          <p:spPr bwMode="auto">
            <a:xfrm>
              <a:off x="4690" y="2997"/>
              <a:ext cx="67" cy="43"/>
            </a:xfrm>
            <a:custGeom>
              <a:avLst/>
              <a:gdLst>
                <a:gd name="T0" fmla="*/ 0 w 202"/>
                <a:gd name="T1" fmla="*/ 21 h 129"/>
                <a:gd name="T2" fmla="*/ 63 w 202"/>
                <a:gd name="T3" fmla="*/ 0 h 129"/>
                <a:gd name="T4" fmla="*/ 112 w 202"/>
                <a:gd name="T5" fmla="*/ 4 h 129"/>
                <a:gd name="T6" fmla="*/ 181 w 202"/>
                <a:gd name="T7" fmla="*/ 43 h 129"/>
                <a:gd name="T8" fmla="*/ 202 w 202"/>
                <a:gd name="T9" fmla="*/ 97 h 129"/>
                <a:gd name="T10" fmla="*/ 187 w 202"/>
                <a:gd name="T11" fmla="*/ 129 h 129"/>
                <a:gd name="T12" fmla="*/ 172 w 202"/>
                <a:gd name="T13" fmla="*/ 65 h 129"/>
                <a:gd name="T14" fmla="*/ 112 w 202"/>
                <a:gd name="T15" fmla="*/ 32 h 129"/>
                <a:gd name="T16" fmla="*/ 0 w 202"/>
                <a:gd name="T17" fmla="*/ 21 h 129"/>
                <a:gd name="T18" fmla="*/ 0 w 202"/>
                <a:gd name="T19" fmla="*/ 2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129">
                  <a:moveTo>
                    <a:pt x="0" y="21"/>
                  </a:moveTo>
                  <a:lnTo>
                    <a:pt x="63" y="0"/>
                  </a:lnTo>
                  <a:lnTo>
                    <a:pt x="112" y="4"/>
                  </a:lnTo>
                  <a:lnTo>
                    <a:pt x="181" y="43"/>
                  </a:lnTo>
                  <a:lnTo>
                    <a:pt x="202" y="97"/>
                  </a:lnTo>
                  <a:lnTo>
                    <a:pt x="187" y="129"/>
                  </a:lnTo>
                  <a:lnTo>
                    <a:pt x="172" y="65"/>
                  </a:lnTo>
                  <a:lnTo>
                    <a:pt x="112" y="32"/>
                  </a:lnTo>
                  <a:lnTo>
                    <a:pt x="0" y="21"/>
                  </a:lnTo>
                  <a:lnTo>
                    <a:pt x="0" y="21"/>
                  </a:lnTo>
                  <a:close/>
                </a:path>
              </a:pathLst>
            </a:custGeom>
            <a:solidFill>
              <a:srgbClr val="6456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38" name="Freeform 330"/>
            <p:cNvSpPr>
              <a:spLocks/>
            </p:cNvSpPr>
            <p:nvPr/>
          </p:nvSpPr>
          <p:spPr bwMode="auto">
            <a:xfrm>
              <a:off x="5080" y="3505"/>
              <a:ext cx="147" cy="100"/>
            </a:xfrm>
            <a:custGeom>
              <a:avLst/>
              <a:gdLst>
                <a:gd name="T0" fmla="*/ 0 w 441"/>
                <a:gd name="T1" fmla="*/ 86 h 300"/>
                <a:gd name="T2" fmla="*/ 31 w 441"/>
                <a:gd name="T3" fmla="*/ 16 h 300"/>
                <a:gd name="T4" fmla="*/ 82 w 441"/>
                <a:gd name="T5" fmla="*/ 0 h 300"/>
                <a:gd name="T6" fmla="*/ 158 w 441"/>
                <a:gd name="T7" fmla="*/ 28 h 300"/>
                <a:gd name="T8" fmla="*/ 308 w 441"/>
                <a:gd name="T9" fmla="*/ 104 h 300"/>
                <a:gd name="T10" fmla="*/ 388 w 441"/>
                <a:gd name="T11" fmla="*/ 184 h 300"/>
                <a:gd name="T12" fmla="*/ 425 w 441"/>
                <a:gd name="T13" fmla="*/ 233 h 300"/>
                <a:gd name="T14" fmla="*/ 441 w 441"/>
                <a:gd name="T15" fmla="*/ 300 h 300"/>
                <a:gd name="T16" fmla="*/ 383 w 441"/>
                <a:gd name="T17" fmla="*/ 203 h 300"/>
                <a:gd name="T18" fmla="*/ 308 w 441"/>
                <a:gd name="T19" fmla="*/ 140 h 300"/>
                <a:gd name="T20" fmla="*/ 279 w 441"/>
                <a:gd name="T21" fmla="*/ 115 h 300"/>
                <a:gd name="T22" fmla="*/ 301 w 441"/>
                <a:gd name="T23" fmla="*/ 186 h 300"/>
                <a:gd name="T24" fmla="*/ 243 w 441"/>
                <a:gd name="T25" fmla="*/ 109 h 300"/>
                <a:gd name="T26" fmla="*/ 243 w 441"/>
                <a:gd name="T27" fmla="*/ 203 h 300"/>
                <a:gd name="T28" fmla="*/ 225 w 441"/>
                <a:gd name="T29" fmla="*/ 174 h 300"/>
                <a:gd name="T30" fmla="*/ 216 w 441"/>
                <a:gd name="T31" fmla="*/ 92 h 300"/>
                <a:gd name="T32" fmla="*/ 82 w 441"/>
                <a:gd name="T33" fmla="*/ 21 h 300"/>
                <a:gd name="T34" fmla="*/ 77 w 441"/>
                <a:gd name="T35" fmla="*/ 52 h 300"/>
                <a:gd name="T36" fmla="*/ 40 w 441"/>
                <a:gd name="T37" fmla="*/ 34 h 300"/>
                <a:gd name="T38" fmla="*/ 23 w 441"/>
                <a:gd name="T39" fmla="*/ 70 h 300"/>
                <a:gd name="T40" fmla="*/ 23 w 441"/>
                <a:gd name="T41" fmla="*/ 121 h 300"/>
                <a:gd name="T42" fmla="*/ 0 w 441"/>
                <a:gd name="T43" fmla="*/ 86 h 300"/>
                <a:gd name="T44" fmla="*/ 0 w 441"/>
                <a:gd name="T45" fmla="*/ 86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1" h="300">
                  <a:moveTo>
                    <a:pt x="0" y="86"/>
                  </a:moveTo>
                  <a:lnTo>
                    <a:pt x="31" y="16"/>
                  </a:lnTo>
                  <a:lnTo>
                    <a:pt x="82" y="0"/>
                  </a:lnTo>
                  <a:lnTo>
                    <a:pt x="158" y="28"/>
                  </a:lnTo>
                  <a:lnTo>
                    <a:pt x="308" y="104"/>
                  </a:lnTo>
                  <a:lnTo>
                    <a:pt x="388" y="184"/>
                  </a:lnTo>
                  <a:lnTo>
                    <a:pt x="425" y="233"/>
                  </a:lnTo>
                  <a:lnTo>
                    <a:pt x="441" y="300"/>
                  </a:lnTo>
                  <a:lnTo>
                    <a:pt x="383" y="203"/>
                  </a:lnTo>
                  <a:lnTo>
                    <a:pt x="308" y="140"/>
                  </a:lnTo>
                  <a:lnTo>
                    <a:pt x="279" y="115"/>
                  </a:lnTo>
                  <a:lnTo>
                    <a:pt x="301" y="186"/>
                  </a:lnTo>
                  <a:lnTo>
                    <a:pt x="243" y="109"/>
                  </a:lnTo>
                  <a:lnTo>
                    <a:pt x="243" y="203"/>
                  </a:lnTo>
                  <a:lnTo>
                    <a:pt x="225" y="174"/>
                  </a:lnTo>
                  <a:lnTo>
                    <a:pt x="216" y="92"/>
                  </a:lnTo>
                  <a:lnTo>
                    <a:pt x="82" y="21"/>
                  </a:lnTo>
                  <a:lnTo>
                    <a:pt x="77" y="52"/>
                  </a:lnTo>
                  <a:lnTo>
                    <a:pt x="40" y="34"/>
                  </a:lnTo>
                  <a:lnTo>
                    <a:pt x="23" y="70"/>
                  </a:lnTo>
                  <a:lnTo>
                    <a:pt x="23" y="121"/>
                  </a:lnTo>
                  <a:lnTo>
                    <a:pt x="0" y="86"/>
                  </a:lnTo>
                  <a:lnTo>
                    <a:pt x="0" y="8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39" name="Freeform 331"/>
            <p:cNvSpPr>
              <a:spLocks/>
            </p:cNvSpPr>
            <p:nvPr/>
          </p:nvSpPr>
          <p:spPr bwMode="auto">
            <a:xfrm>
              <a:off x="4402" y="3007"/>
              <a:ext cx="358" cy="443"/>
            </a:xfrm>
            <a:custGeom>
              <a:avLst/>
              <a:gdLst>
                <a:gd name="T0" fmla="*/ 1033 w 1076"/>
                <a:gd name="T1" fmla="*/ 45 h 1329"/>
                <a:gd name="T2" fmla="*/ 888 w 1076"/>
                <a:gd name="T3" fmla="*/ 0 h 1329"/>
                <a:gd name="T4" fmla="*/ 768 w 1076"/>
                <a:gd name="T5" fmla="*/ 63 h 1329"/>
                <a:gd name="T6" fmla="*/ 786 w 1076"/>
                <a:gd name="T7" fmla="*/ 108 h 1329"/>
                <a:gd name="T8" fmla="*/ 820 w 1076"/>
                <a:gd name="T9" fmla="*/ 164 h 1329"/>
                <a:gd name="T10" fmla="*/ 844 w 1076"/>
                <a:gd name="T11" fmla="*/ 263 h 1329"/>
                <a:gd name="T12" fmla="*/ 876 w 1076"/>
                <a:gd name="T13" fmla="*/ 409 h 1329"/>
                <a:gd name="T14" fmla="*/ 710 w 1076"/>
                <a:gd name="T15" fmla="*/ 533 h 1329"/>
                <a:gd name="T16" fmla="*/ 799 w 1076"/>
                <a:gd name="T17" fmla="*/ 418 h 1329"/>
                <a:gd name="T18" fmla="*/ 777 w 1076"/>
                <a:gd name="T19" fmla="*/ 387 h 1329"/>
                <a:gd name="T20" fmla="*/ 764 w 1076"/>
                <a:gd name="T21" fmla="*/ 266 h 1329"/>
                <a:gd name="T22" fmla="*/ 721 w 1076"/>
                <a:gd name="T23" fmla="*/ 266 h 1329"/>
                <a:gd name="T24" fmla="*/ 667 w 1076"/>
                <a:gd name="T25" fmla="*/ 266 h 1329"/>
                <a:gd name="T26" fmla="*/ 521 w 1076"/>
                <a:gd name="T27" fmla="*/ 387 h 1329"/>
                <a:gd name="T28" fmla="*/ 346 w 1076"/>
                <a:gd name="T29" fmla="*/ 618 h 1329"/>
                <a:gd name="T30" fmla="*/ 289 w 1076"/>
                <a:gd name="T31" fmla="*/ 764 h 1329"/>
                <a:gd name="T32" fmla="*/ 235 w 1076"/>
                <a:gd name="T33" fmla="*/ 866 h 1329"/>
                <a:gd name="T34" fmla="*/ 61 w 1076"/>
                <a:gd name="T35" fmla="*/ 972 h 1329"/>
                <a:gd name="T36" fmla="*/ 3 w 1076"/>
                <a:gd name="T37" fmla="*/ 1131 h 1329"/>
                <a:gd name="T38" fmla="*/ 8 w 1076"/>
                <a:gd name="T39" fmla="*/ 1329 h 1329"/>
                <a:gd name="T40" fmla="*/ 201 w 1076"/>
                <a:gd name="T41" fmla="*/ 1280 h 1329"/>
                <a:gd name="T42" fmla="*/ 200 w 1076"/>
                <a:gd name="T43" fmla="*/ 1022 h 1329"/>
                <a:gd name="T44" fmla="*/ 299 w 1076"/>
                <a:gd name="T45" fmla="*/ 1097 h 1329"/>
                <a:gd name="T46" fmla="*/ 323 w 1076"/>
                <a:gd name="T47" fmla="*/ 933 h 1329"/>
                <a:gd name="T48" fmla="*/ 444 w 1076"/>
                <a:gd name="T49" fmla="*/ 1043 h 1329"/>
                <a:gd name="T50" fmla="*/ 355 w 1076"/>
                <a:gd name="T51" fmla="*/ 822 h 1329"/>
                <a:gd name="T52" fmla="*/ 631 w 1076"/>
                <a:gd name="T53" fmla="*/ 930 h 1329"/>
                <a:gd name="T54" fmla="*/ 622 w 1076"/>
                <a:gd name="T55" fmla="*/ 885 h 1329"/>
                <a:gd name="T56" fmla="*/ 613 w 1076"/>
                <a:gd name="T57" fmla="*/ 831 h 1329"/>
                <a:gd name="T58" fmla="*/ 644 w 1076"/>
                <a:gd name="T59" fmla="*/ 818 h 1329"/>
                <a:gd name="T60" fmla="*/ 555 w 1076"/>
                <a:gd name="T61" fmla="*/ 654 h 1329"/>
                <a:gd name="T62" fmla="*/ 721 w 1076"/>
                <a:gd name="T63" fmla="*/ 618 h 1329"/>
                <a:gd name="T64" fmla="*/ 876 w 1076"/>
                <a:gd name="T65" fmla="*/ 475 h 1329"/>
                <a:gd name="T66" fmla="*/ 919 w 1076"/>
                <a:gd name="T67" fmla="*/ 245 h 1329"/>
                <a:gd name="T68" fmla="*/ 1076 w 1076"/>
                <a:gd name="T69" fmla="*/ 218 h 1329"/>
                <a:gd name="T70" fmla="*/ 1043 w 1076"/>
                <a:gd name="T71" fmla="*/ 120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76" h="1329">
                  <a:moveTo>
                    <a:pt x="1043" y="120"/>
                  </a:moveTo>
                  <a:lnTo>
                    <a:pt x="1033" y="45"/>
                  </a:lnTo>
                  <a:lnTo>
                    <a:pt x="989" y="22"/>
                  </a:lnTo>
                  <a:lnTo>
                    <a:pt x="888" y="0"/>
                  </a:lnTo>
                  <a:lnTo>
                    <a:pt x="820" y="9"/>
                  </a:lnTo>
                  <a:lnTo>
                    <a:pt x="768" y="63"/>
                  </a:lnTo>
                  <a:lnTo>
                    <a:pt x="732" y="174"/>
                  </a:lnTo>
                  <a:lnTo>
                    <a:pt x="786" y="108"/>
                  </a:lnTo>
                  <a:lnTo>
                    <a:pt x="768" y="218"/>
                  </a:lnTo>
                  <a:lnTo>
                    <a:pt x="820" y="164"/>
                  </a:lnTo>
                  <a:lnTo>
                    <a:pt x="820" y="232"/>
                  </a:lnTo>
                  <a:lnTo>
                    <a:pt x="844" y="263"/>
                  </a:lnTo>
                  <a:lnTo>
                    <a:pt x="876" y="320"/>
                  </a:lnTo>
                  <a:lnTo>
                    <a:pt x="876" y="409"/>
                  </a:lnTo>
                  <a:lnTo>
                    <a:pt x="777" y="497"/>
                  </a:lnTo>
                  <a:lnTo>
                    <a:pt x="710" y="533"/>
                  </a:lnTo>
                  <a:lnTo>
                    <a:pt x="732" y="463"/>
                  </a:lnTo>
                  <a:lnTo>
                    <a:pt x="799" y="418"/>
                  </a:lnTo>
                  <a:lnTo>
                    <a:pt x="844" y="355"/>
                  </a:lnTo>
                  <a:lnTo>
                    <a:pt x="777" y="387"/>
                  </a:lnTo>
                  <a:lnTo>
                    <a:pt x="799" y="297"/>
                  </a:lnTo>
                  <a:lnTo>
                    <a:pt x="764" y="266"/>
                  </a:lnTo>
                  <a:lnTo>
                    <a:pt x="710" y="342"/>
                  </a:lnTo>
                  <a:lnTo>
                    <a:pt x="721" y="266"/>
                  </a:lnTo>
                  <a:lnTo>
                    <a:pt x="667" y="308"/>
                  </a:lnTo>
                  <a:lnTo>
                    <a:pt x="667" y="266"/>
                  </a:lnTo>
                  <a:lnTo>
                    <a:pt x="590" y="320"/>
                  </a:lnTo>
                  <a:lnTo>
                    <a:pt x="521" y="387"/>
                  </a:lnTo>
                  <a:lnTo>
                    <a:pt x="422" y="485"/>
                  </a:lnTo>
                  <a:lnTo>
                    <a:pt x="346" y="618"/>
                  </a:lnTo>
                  <a:lnTo>
                    <a:pt x="289" y="688"/>
                  </a:lnTo>
                  <a:lnTo>
                    <a:pt x="289" y="764"/>
                  </a:lnTo>
                  <a:lnTo>
                    <a:pt x="321" y="818"/>
                  </a:lnTo>
                  <a:lnTo>
                    <a:pt x="235" y="866"/>
                  </a:lnTo>
                  <a:lnTo>
                    <a:pt x="155" y="910"/>
                  </a:lnTo>
                  <a:lnTo>
                    <a:pt x="61" y="972"/>
                  </a:lnTo>
                  <a:lnTo>
                    <a:pt x="22" y="1039"/>
                  </a:lnTo>
                  <a:lnTo>
                    <a:pt x="3" y="1131"/>
                  </a:lnTo>
                  <a:lnTo>
                    <a:pt x="0" y="1218"/>
                  </a:lnTo>
                  <a:lnTo>
                    <a:pt x="8" y="1329"/>
                  </a:lnTo>
                  <a:lnTo>
                    <a:pt x="91" y="1302"/>
                  </a:lnTo>
                  <a:lnTo>
                    <a:pt x="201" y="1280"/>
                  </a:lnTo>
                  <a:lnTo>
                    <a:pt x="157" y="1179"/>
                  </a:lnTo>
                  <a:lnTo>
                    <a:pt x="200" y="1022"/>
                  </a:lnTo>
                  <a:lnTo>
                    <a:pt x="254" y="964"/>
                  </a:lnTo>
                  <a:lnTo>
                    <a:pt x="299" y="1097"/>
                  </a:lnTo>
                  <a:lnTo>
                    <a:pt x="355" y="1076"/>
                  </a:lnTo>
                  <a:lnTo>
                    <a:pt x="323" y="933"/>
                  </a:lnTo>
                  <a:lnTo>
                    <a:pt x="391" y="1063"/>
                  </a:lnTo>
                  <a:lnTo>
                    <a:pt x="444" y="1043"/>
                  </a:lnTo>
                  <a:lnTo>
                    <a:pt x="377" y="964"/>
                  </a:lnTo>
                  <a:lnTo>
                    <a:pt x="355" y="822"/>
                  </a:lnTo>
                  <a:lnTo>
                    <a:pt x="422" y="863"/>
                  </a:lnTo>
                  <a:lnTo>
                    <a:pt x="631" y="930"/>
                  </a:lnTo>
                  <a:lnTo>
                    <a:pt x="467" y="777"/>
                  </a:lnTo>
                  <a:lnTo>
                    <a:pt x="622" y="885"/>
                  </a:lnTo>
                  <a:lnTo>
                    <a:pt x="456" y="710"/>
                  </a:lnTo>
                  <a:lnTo>
                    <a:pt x="613" y="831"/>
                  </a:lnTo>
                  <a:lnTo>
                    <a:pt x="489" y="666"/>
                  </a:lnTo>
                  <a:lnTo>
                    <a:pt x="644" y="818"/>
                  </a:lnTo>
                  <a:lnTo>
                    <a:pt x="678" y="809"/>
                  </a:lnTo>
                  <a:lnTo>
                    <a:pt x="555" y="654"/>
                  </a:lnTo>
                  <a:lnTo>
                    <a:pt x="586" y="596"/>
                  </a:lnTo>
                  <a:lnTo>
                    <a:pt x="721" y="618"/>
                  </a:lnTo>
                  <a:lnTo>
                    <a:pt x="820" y="551"/>
                  </a:lnTo>
                  <a:lnTo>
                    <a:pt x="876" y="475"/>
                  </a:lnTo>
                  <a:lnTo>
                    <a:pt x="910" y="364"/>
                  </a:lnTo>
                  <a:lnTo>
                    <a:pt x="919" y="245"/>
                  </a:lnTo>
                  <a:lnTo>
                    <a:pt x="977" y="187"/>
                  </a:lnTo>
                  <a:lnTo>
                    <a:pt x="1076" y="218"/>
                  </a:lnTo>
                  <a:lnTo>
                    <a:pt x="1043" y="120"/>
                  </a:lnTo>
                  <a:lnTo>
                    <a:pt x="1043" y="1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40" name="Freeform 332"/>
            <p:cNvSpPr>
              <a:spLocks/>
            </p:cNvSpPr>
            <p:nvPr/>
          </p:nvSpPr>
          <p:spPr bwMode="auto">
            <a:xfrm>
              <a:off x="4606" y="3133"/>
              <a:ext cx="102" cy="203"/>
            </a:xfrm>
            <a:custGeom>
              <a:avLst/>
              <a:gdLst>
                <a:gd name="T0" fmla="*/ 275 w 306"/>
                <a:gd name="T1" fmla="*/ 0 h 609"/>
                <a:gd name="T2" fmla="*/ 284 w 306"/>
                <a:gd name="T3" fmla="*/ 97 h 609"/>
                <a:gd name="T4" fmla="*/ 252 w 306"/>
                <a:gd name="T5" fmla="*/ 173 h 609"/>
                <a:gd name="T6" fmla="*/ 164 w 306"/>
                <a:gd name="T7" fmla="*/ 209 h 609"/>
                <a:gd name="T8" fmla="*/ 119 w 306"/>
                <a:gd name="T9" fmla="*/ 263 h 609"/>
                <a:gd name="T10" fmla="*/ 0 w 306"/>
                <a:gd name="T11" fmla="*/ 265 h 609"/>
                <a:gd name="T12" fmla="*/ 63 w 306"/>
                <a:gd name="T13" fmla="*/ 307 h 609"/>
                <a:gd name="T14" fmla="*/ 97 w 306"/>
                <a:gd name="T15" fmla="*/ 298 h 609"/>
                <a:gd name="T16" fmla="*/ 54 w 306"/>
                <a:gd name="T17" fmla="*/ 364 h 609"/>
                <a:gd name="T18" fmla="*/ 31 w 306"/>
                <a:gd name="T19" fmla="*/ 431 h 609"/>
                <a:gd name="T20" fmla="*/ 63 w 306"/>
                <a:gd name="T21" fmla="*/ 498 h 609"/>
                <a:gd name="T22" fmla="*/ 63 w 306"/>
                <a:gd name="T23" fmla="*/ 609 h 609"/>
                <a:gd name="T24" fmla="*/ 97 w 306"/>
                <a:gd name="T25" fmla="*/ 519 h 609"/>
                <a:gd name="T26" fmla="*/ 65 w 306"/>
                <a:gd name="T27" fmla="*/ 422 h 609"/>
                <a:gd name="T28" fmla="*/ 108 w 306"/>
                <a:gd name="T29" fmla="*/ 319 h 609"/>
                <a:gd name="T30" fmla="*/ 196 w 306"/>
                <a:gd name="T31" fmla="*/ 231 h 609"/>
                <a:gd name="T32" fmla="*/ 288 w 306"/>
                <a:gd name="T33" fmla="*/ 186 h 609"/>
                <a:gd name="T34" fmla="*/ 306 w 306"/>
                <a:gd name="T35" fmla="*/ 97 h 609"/>
                <a:gd name="T36" fmla="*/ 297 w 306"/>
                <a:gd name="T37" fmla="*/ 22 h 609"/>
                <a:gd name="T38" fmla="*/ 275 w 306"/>
                <a:gd name="T39" fmla="*/ 0 h 609"/>
                <a:gd name="T40" fmla="*/ 275 w 306"/>
                <a:gd name="T41"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6" h="609">
                  <a:moveTo>
                    <a:pt x="275" y="0"/>
                  </a:moveTo>
                  <a:lnTo>
                    <a:pt x="284" y="97"/>
                  </a:lnTo>
                  <a:lnTo>
                    <a:pt x="252" y="173"/>
                  </a:lnTo>
                  <a:lnTo>
                    <a:pt x="164" y="209"/>
                  </a:lnTo>
                  <a:lnTo>
                    <a:pt x="119" y="263"/>
                  </a:lnTo>
                  <a:lnTo>
                    <a:pt x="0" y="265"/>
                  </a:lnTo>
                  <a:lnTo>
                    <a:pt x="63" y="307"/>
                  </a:lnTo>
                  <a:lnTo>
                    <a:pt x="97" y="298"/>
                  </a:lnTo>
                  <a:lnTo>
                    <a:pt x="54" y="364"/>
                  </a:lnTo>
                  <a:lnTo>
                    <a:pt x="31" y="431"/>
                  </a:lnTo>
                  <a:lnTo>
                    <a:pt x="63" y="498"/>
                  </a:lnTo>
                  <a:lnTo>
                    <a:pt x="63" y="609"/>
                  </a:lnTo>
                  <a:lnTo>
                    <a:pt x="97" y="519"/>
                  </a:lnTo>
                  <a:lnTo>
                    <a:pt x="65" y="422"/>
                  </a:lnTo>
                  <a:lnTo>
                    <a:pt x="108" y="319"/>
                  </a:lnTo>
                  <a:lnTo>
                    <a:pt x="196" y="231"/>
                  </a:lnTo>
                  <a:lnTo>
                    <a:pt x="288" y="186"/>
                  </a:lnTo>
                  <a:lnTo>
                    <a:pt x="306" y="97"/>
                  </a:lnTo>
                  <a:lnTo>
                    <a:pt x="297" y="22"/>
                  </a:lnTo>
                  <a:lnTo>
                    <a:pt x="275" y="0"/>
                  </a:lnTo>
                  <a:lnTo>
                    <a:pt x="27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41" name="Freeform 333"/>
            <p:cNvSpPr>
              <a:spLocks/>
            </p:cNvSpPr>
            <p:nvPr/>
          </p:nvSpPr>
          <p:spPr bwMode="auto">
            <a:xfrm>
              <a:off x="4500" y="3003"/>
              <a:ext cx="171" cy="207"/>
            </a:xfrm>
            <a:custGeom>
              <a:avLst/>
              <a:gdLst>
                <a:gd name="T0" fmla="*/ 514 w 514"/>
                <a:gd name="T1" fmla="*/ 0 h 619"/>
                <a:gd name="T2" fmla="*/ 460 w 514"/>
                <a:gd name="T3" fmla="*/ 67 h 619"/>
                <a:gd name="T4" fmla="*/ 428 w 514"/>
                <a:gd name="T5" fmla="*/ 165 h 619"/>
                <a:gd name="T6" fmla="*/ 361 w 514"/>
                <a:gd name="T7" fmla="*/ 232 h 619"/>
                <a:gd name="T8" fmla="*/ 340 w 514"/>
                <a:gd name="T9" fmla="*/ 343 h 619"/>
                <a:gd name="T10" fmla="*/ 82 w 514"/>
                <a:gd name="T11" fmla="*/ 610 h 619"/>
                <a:gd name="T12" fmla="*/ 0 w 514"/>
                <a:gd name="T13" fmla="*/ 619 h 619"/>
                <a:gd name="T14" fmla="*/ 48 w 514"/>
                <a:gd name="T15" fmla="*/ 534 h 619"/>
                <a:gd name="T16" fmla="*/ 130 w 514"/>
                <a:gd name="T17" fmla="*/ 485 h 619"/>
                <a:gd name="T18" fmla="*/ 39 w 514"/>
                <a:gd name="T19" fmla="*/ 476 h 619"/>
                <a:gd name="T20" fmla="*/ 138 w 514"/>
                <a:gd name="T21" fmla="*/ 432 h 619"/>
                <a:gd name="T22" fmla="*/ 96 w 514"/>
                <a:gd name="T23" fmla="*/ 365 h 619"/>
                <a:gd name="T24" fmla="*/ 172 w 514"/>
                <a:gd name="T25" fmla="*/ 388 h 619"/>
                <a:gd name="T26" fmla="*/ 181 w 514"/>
                <a:gd name="T27" fmla="*/ 298 h 619"/>
                <a:gd name="T28" fmla="*/ 226 w 514"/>
                <a:gd name="T29" fmla="*/ 276 h 619"/>
                <a:gd name="T30" fmla="*/ 273 w 514"/>
                <a:gd name="T31" fmla="*/ 289 h 619"/>
                <a:gd name="T32" fmla="*/ 260 w 514"/>
                <a:gd name="T33" fmla="*/ 232 h 619"/>
                <a:gd name="T34" fmla="*/ 291 w 514"/>
                <a:gd name="T35" fmla="*/ 201 h 619"/>
                <a:gd name="T36" fmla="*/ 349 w 514"/>
                <a:gd name="T37" fmla="*/ 188 h 619"/>
                <a:gd name="T38" fmla="*/ 282 w 514"/>
                <a:gd name="T39" fmla="*/ 165 h 619"/>
                <a:gd name="T40" fmla="*/ 381 w 514"/>
                <a:gd name="T41" fmla="*/ 89 h 619"/>
                <a:gd name="T42" fmla="*/ 415 w 514"/>
                <a:gd name="T43" fmla="*/ 44 h 619"/>
                <a:gd name="T44" fmla="*/ 514 w 514"/>
                <a:gd name="T45" fmla="*/ 0 h 619"/>
                <a:gd name="T46" fmla="*/ 514 w 514"/>
                <a:gd name="T47" fmla="*/ 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4" h="619">
                  <a:moveTo>
                    <a:pt x="514" y="0"/>
                  </a:moveTo>
                  <a:lnTo>
                    <a:pt x="460" y="67"/>
                  </a:lnTo>
                  <a:lnTo>
                    <a:pt x="428" y="165"/>
                  </a:lnTo>
                  <a:lnTo>
                    <a:pt x="361" y="232"/>
                  </a:lnTo>
                  <a:lnTo>
                    <a:pt x="340" y="343"/>
                  </a:lnTo>
                  <a:lnTo>
                    <a:pt x="82" y="610"/>
                  </a:lnTo>
                  <a:lnTo>
                    <a:pt x="0" y="619"/>
                  </a:lnTo>
                  <a:lnTo>
                    <a:pt x="48" y="534"/>
                  </a:lnTo>
                  <a:lnTo>
                    <a:pt x="130" y="485"/>
                  </a:lnTo>
                  <a:lnTo>
                    <a:pt x="39" y="476"/>
                  </a:lnTo>
                  <a:lnTo>
                    <a:pt x="138" y="432"/>
                  </a:lnTo>
                  <a:lnTo>
                    <a:pt x="96" y="365"/>
                  </a:lnTo>
                  <a:lnTo>
                    <a:pt x="172" y="388"/>
                  </a:lnTo>
                  <a:lnTo>
                    <a:pt x="181" y="298"/>
                  </a:lnTo>
                  <a:lnTo>
                    <a:pt x="226" y="276"/>
                  </a:lnTo>
                  <a:lnTo>
                    <a:pt x="273" y="289"/>
                  </a:lnTo>
                  <a:lnTo>
                    <a:pt x="260" y="232"/>
                  </a:lnTo>
                  <a:lnTo>
                    <a:pt x="291" y="201"/>
                  </a:lnTo>
                  <a:lnTo>
                    <a:pt x="349" y="188"/>
                  </a:lnTo>
                  <a:lnTo>
                    <a:pt x="282" y="165"/>
                  </a:lnTo>
                  <a:lnTo>
                    <a:pt x="381" y="89"/>
                  </a:lnTo>
                  <a:lnTo>
                    <a:pt x="415" y="44"/>
                  </a:lnTo>
                  <a:lnTo>
                    <a:pt x="514" y="0"/>
                  </a:lnTo>
                  <a:lnTo>
                    <a:pt x="5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42" name="Freeform 334"/>
            <p:cNvSpPr>
              <a:spLocks/>
            </p:cNvSpPr>
            <p:nvPr/>
          </p:nvSpPr>
          <p:spPr bwMode="auto">
            <a:xfrm>
              <a:off x="4326" y="3317"/>
              <a:ext cx="320" cy="388"/>
            </a:xfrm>
            <a:custGeom>
              <a:avLst/>
              <a:gdLst>
                <a:gd name="T0" fmla="*/ 694 w 959"/>
                <a:gd name="T1" fmla="*/ 104 h 1164"/>
                <a:gd name="T2" fmla="*/ 636 w 959"/>
                <a:gd name="T3" fmla="*/ 196 h 1164"/>
                <a:gd name="T4" fmla="*/ 511 w 959"/>
                <a:gd name="T5" fmla="*/ 124 h 1164"/>
                <a:gd name="T6" fmla="*/ 472 w 959"/>
                <a:gd name="T7" fmla="*/ 154 h 1164"/>
                <a:gd name="T8" fmla="*/ 528 w 959"/>
                <a:gd name="T9" fmla="*/ 285 h 1164"/>
                <a:gd name="T10" fmla="*/ 285 w 959"/>
                <a:gd name="T11" fmla="*/ 400 h 1164"/>
                <a:gd name="T12" fmla="*/ 281 w 959"/>
                <a:gd name="T13" fmla="*/ 463 h 1164"/>
                <a:gd name="T14" fmla="*/ 196 w 959"/>
                <a:gd name="T15" fmla="*/ 508 h 1164"/>
                <a:gd name="T16" fmla="*/ 206 w 959"/>
                <a:gd name="T17" fmla="*/ 577 h 1164"/>
                <a:gd name="T18" fmla="*/ 259 w 959"/>
                <a:gd name="T19" fmla="*/ 618 h 1164"/>
                <a:gd name="T20" fmla="*/ 117 w 959"/>
                <a:gd name="T21" fmla="*/ 755 h 1164"/>
                <a:gd name="T22" fmla="*/ 103 w 959"/>
                <a:gd name="T23" fmla="*/ 946 h 1164"/>
                <a:gd name="T24" fmla="*/ 103 w 959"/>
                <a:gd name="T25" fmla="*/ 997 h 1164"/>
                <a:gd name="T26" fmla="*/ 126 w 959"/>
                <a:gd name="T27" fmla="*/ 1031 h 1164"/>
                <a:gd name="T28" fmla="*/ 0 w 959"/>
                <a:gd name="T29" fmla="*/ 1058 h 1164"/>
                <a:gd name="T30" fmla="*/ 103 w 959"/>
                <a:gd name="T31" fmla="*/ 1076 h 1164"/>
                <a:gd name="T32" fmla="*/ 171 w 959"/>
                <a:gd name="T33" fmla="*/ 1164 h 1164"/>
                <a:gd name="T34" fmla="*/ 152 w 959"/>
                <a:gd name="T35" fmla="*/ 1108 h 1164"/>
                <a:gd name="T36" fmla="*/ 218 w 959"/>
                <a:gd name="T37" fmla="*/ 808 h 1164"/>
                <a:gd name="T38" fmla="*/ 281 w 959"/>
                <a:gd name="T39" fmla="*/ 831 h 1164"/>
                <a:gd name="T40" fmla="*/ 550 w 959"/>
                <a:gd name="T41" fmla="*/ 800 h 1164"/>
                <a:gd name="T42" fmla="*/ 836 w 959"/>
                <a:gd name="T43" fmla="*/ 688 h 1164"/>
                <a:gd name="T44" fmla="*/ 916 w 959"/>
                <a:gd name="T45" fmla="*/ 510 h 1164"/>
                <a:gd name="T46" fmla="*/ 737 w 959"/>
                <a:gd name="T47" fmla="*/ 508 h 1164"/>
                <a:gd name="T48" fmla="*/ 694 w 959"/>
                <a:gd name="T49" fmla="*/ 508 h 1164"/>
                <a:gd name="T50" fmla="*/ 649 w 959"/>
                <a:gd name="T51" fmla="*/ 485 h 1164"/>
                <a:gd name="T52" fmla="*/ 694 w 959"/>
                <a:gd name="T53" fmla="*/ 355 h 1164"/>
                <a:gd name="T54" fmla="*/ 916 w 959"/>
                <a:gd name="T55" fmla="*/ 364 h 1164"/>
                <a:gd name="T56" fmla="*/ 928 w 959"/>
                <a:gd name="T57" fmla="*/ 155 h 1164"/>
                <a:gd name="T58" fmla="*/ 827 w 959"/>
                <a:gd name="T59" fmla="*/ 85 h 1164"/>
                <a:gd name="T60" fmla="*/ 760 w 959"/>
                <a:gd name="T61" fmla="*/ 63 h 1164"/>
                <a:gd name="T62" fmla="*/ 662 w 959"/>
                <a:gd name="T63" fmla="*/ 9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9" h="1164">
                  <a:moveTo>
                    <a:pt x="662" y="9"/>
                  </a:moveTo>
                  <a:lnTo>
                    <a:pt x="694" y="104"/>
                  </a:lnTo>
                  <a:lnTo>
                    <a:pt x="614" y="116"/>
                  </a:lnTo>
                  <a:lnTo>
                    <a:pt x="636" y="196"/>
                  </a:lnTo>
                  <a:lnTo>
                    <a:pt x="566" y="105"/>
                  </a:lnTo>
                  <a:lnTo>
                    <a:pt x="511" y="124"/>
                  </a:lnTo>
                  <a:lnTo>
                    <a:pt x="548" y="243"/>
                  </a:lnTo>
                  <a:lnTo>
                    <a:pt x="472" y="154"/>
                  </a:lnTo>
                  <a:lnTo>
                    <a:pt x="462" y="263"/>
                  </a:lnTo>
                  <a:lnTo>
                    <a:pt x="528" y="285"/>
                  </a:lnTo>
                  <a:lnTo>
                    <a:pt x="507" y="377"/>
                  </a:lnTo>
                  <a:lnTo>
                    <a:pt x="285" y="400"/>
                  </a:lnTo>
                  <a:lnTo>
                    <a:pt x="418" y="431"/>
                  </a:lnTo>
                  <a:lnTo>
                    <a:pt x="281" y="463"/>
                  </a:lnTo>
                  <a:lnTo>
                    <a:pt x="373" y="485"/>
                  </a:lnTo>
                  <a:lnTo>
                    <a:pt x="196" y="508"/>
                  </a:lnTo>
                  <a:lnTo>
                    <a:pt x="285" y="542"/>
                  </a:lnTo>
                  <a:lnTo>
                    <a:pt x="206" y="577"/>
                  </a:lnTo>
                  <a:lnTo>
                    <a:pt x="117" y="587"/>
                  </a:lnTo>
                  <a:lnTo>
                    <a:pt x="259" y="618"/>
                  </a:lnTo>
                  <a:lnTo>
                    <a:pt x="152" y="676"/>
                  </a:lnTo>
                  <a:lnTo>
                    <a:pt x="117" y="755"/>
                  </a:lnTo>
                  <a:lnTo>
                    <a:pt x="135" y="890"/>
                  </a:lnTo>
                  <a:lnTo>
                    <a:pt x="103" y="946"/>
                  </a:lnTo>
                  <a:lnTo>
                    <a:pt x="23" y="971"/>
                  </a:lnTo>
                  <a:lnTo>
                    <a:pt x="103" y="997"/>
                  </a:lnTo>
                  <a:lnTo>
                    <a:pt x="157" y="977"/>
                  </a:lnTo>
                  <a:lnTo>
                    <a:pt x="126" y="1031"/>
                  </a:lnTo>
                  <a:lnTo>
                    <a:pt x="85" y="1040"/>
                  </a:lnTo>
                  <a:lnTo>
                    <a:pt x="0" y="1058"/>
                  </a:lnTo>
                  <a:lnTo>
                    <a:pt x="60" y="1077"/>
                  </a:lnTo>
                  <a:lnTo>
                    <a:pt x="103" y="1076"/>
                  </a:lnTo>
                  <a:lnTo>
                    <a:pt x="103" y="1142"/>
                  </a:lnTo>
                  <a:lnTo>
                    <a:pt x="171" y="1164"/>
                  </a:lnTo>
                  <a:lnTo>
                    <a:pt x="206" y="1054"/>
                  </a:lnTo>
                  <a:lnTo>
                    <a:pt x="152" y="1108"/>
                  </a:lnTo>
                  <a:lnTo>
                    <a:pt x="185" y="947"/>
                  </a:lnTo>
                  <a:lnTo>
                    <a:pt x="218" y="808"/>
                  </a:lnTo>
                  <a:lnTo>
                    <a:pt x="316" y="755"/>
                  </a:lnTo>
                  <a:lnTo>
                    <a:pt x="281" y="831"/>
                  </a:lnTo>
                  <a:lnTo>
                    <a:pt x="382" y="787"/>
                  </a:lnTo>
                  <a:lnTo>
                    <a:pt x="550" y="800"/>
                  </a:lnTo>
                  <a:lnTo>
                    <a:pt x="703" y="719"/>
                  </a:lnTo>
                  <a:lnTo>
                    <a:pt x="836" y="688"/>
                  </a:lnTo>
                  <a:lnTo>
                    <a:pt x="959" y="697"/>
                  </a:lnTo>
                  <a:lnTo>
                    <a:pt x="916" y="510"/>
                  </a:lnTo>
                  <a:lnTo>
                    <a:pt x="804" y="533"/>
                  </a:lnTo>
                  <a:lnTo>
                    <a:pt x="737" y="508"/>
                  </a:lnTo>
                  <a:lnTo>
                    <a:pt x="782" y="431"/>
                  </a:lnTo>
                  <a:lnTo>
                    <a:pt x="694" y="508"/>
                  </a:lnTo>
                  <a:lnTo>
                    <a:pt x="716" y="431"/>
                  </a:lnTo>
                  <a:lnTo>
                    <a:pt x="649" y="485"/>
                  </a:lnTo>
                  <a:lnTo>
                    <a:pt x="618" y="431"/>
                  </a:lnTo>
                  <a:lnTo>
                    <a:pt x="694" y="355"/>
                  </a:lnTo>
                  <a:lnTo>
                    <a:pt x="804" y="387"/>
                  </a:lnTo>
                  <a:lnTo>
                    <a:pt x="916" y="364"/>
                  </a:lnTo>
                  <a:lnTo>
                    <a:pt x="937" y="254"/>
                  </a:lnTo>
                  <a:lnTo>
                    <a:pt x="928" y="155"/>
                  </a:lnTo>
                  <a:lnTo>
                    <a:pt x="804" y="32"/>
                  </a:lnTo>
                  <a:lnTo>
                    <a:pt x="827" y="85"/>
                  </a:lnTo>
                  <a:lnTo>
                    <a:pt x="737" y="0"/>
                  </a:lnTo>
                  <a:lnTo>
                    <a:pt x="760" y="63"/>
                  </a:lnTo>
                  <a:lnTo>
                    <a:pt x="662" y="9"/>
                  </a:lnTo>
                  <a:lnTo>
                    <a:pt x="662"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43" name="Freeform 335"/>
            <p:cNvSpPr>
              <a:spLocks/>
            </p:cNvSpPr>
            <p:nvPr/>
          </p:nvSpPr>
          <p:spPr bwMode="auto">
            <a:xfrm>
              <a:off x="4443" y="3541"/>
              <a:ext cx="259" cy="229"/>
            </a:xfrm>
            <a:custGeom>
              <a:avLst/>
              <a:gdLst>
                <a:gd name="T0" fmla="*/ 0 w 777"/>
                <a:gd name="T1" fmla="*/ 276 h 689"/>
                <a:gd name="T2" fmla="*/ 54 w 777"/>
                <a:gd name="T3" fmla="*/ 168 h 689"/>
                <a:gd name="T4" fmla="*/ 121 w 777"/>
                <a:gd name="T5" fmla="*/ 178 h 689"/>
                <a:gd name="T6" fmla="*/ 222 w 777"/>
                <a:gd name="T7" fmla="*/ 144 h 689"/>
                <a:gd name="T8" fmla="*/ 289 w 777"/>
                <a:gd name="T9" fmla="*/ 45 h 689"/>
                <a:gd name="T10" fmla="*/ 444 w 777"/>
                <a:gd name="T11" fmla="*/ 0 h 689"/>
                <a:gd name="T12" fmla="*/ 390 w 777"/>
                <a:gd name="T13" fmla="*/ 67 h 689"/>
                <a:gd name="T14" fmla="*/ 498 w 777"/>
                <a:gd name="T15" fmla="*/ 58 h 689"/>
                <a:gd name="T16" fmla="*/ 422 w 777"/>
                <a:gd name="T17" fmla="*/ 112 h 689"/>
                <a:gd name="T18" fmla="*/ 612 w 777"/>
                <a:gd name="T19" fmla="*/ 90 h 689"/>
                <a:gd name="T20" fmla="*/ 678 w 777"/>
                <a:gd name="T21" fmla="*/ 133 h 689"/>
                <a:gd name="T22" fmla="*/ 675 w 777"/>
                <a:gd name="T23" fmla="*/ 168 h 689"/>
                <a:gd name="T24" fmla="*/ 568 w 777"/>
                <a:gd name="T25" fmla="*/ 146 h 689"/>
                <a:gd name="T26" fmla="*/ 675 w 777"/>
                <a:gd name="T27" fmla="*/ 222 h 689"/>
                <a:gd name="T28" fmla="*/ 554 w 777"/>
                <a:gd name="T29" fmla="*/ 213 h 689"/>
                <a:gd name="T30" fmla="*/ 700 w 777"/>
                <a:gd name="T31" fmla="*/ 276 h 689"/>
                <a:gd name="T32" fmla="*/ 777 w 777"/>
                <a:gd name="T33" fmla="*/ 454 h 689"/>
                <a:gd name="T34" fmla="*/ 656 w 777"/>
                <a:gd name="T35" fmla="*/ 301 h 689"/>
                <a:gd name="T36" fmla="*/ 754 w 777"/>
                <a:gd name="T37" fmla="*/ 489 h 689"/>
                <a:gd name="T38" fmla="*/ 777 w 777"/>
                <a:gd name="T39" fmla="*/ 689 h 689"/>
                <a:gd name="T40" fmla="*/ 690 w 777"/>
                <a:gd name="T41" fmla="*/ 635 h 689"/>
                <a:gd name="T42" fmla="*/ 666 w 777"/>
                <a:gd name="T43" fmla="*/ 463 h 689"/>
                <a:gd name="T44" fmla="*/ 577 w 777"/>
                <a:gd name="T45" fmla="*/ 346 h 689"/>
                <a:gd name="T46" fmla="*/ 476 w 777"/>
                <a:gd name="T47" fmla="*/ 276 h 689"/>
                <a:gd name="T48" fmla="*/ 523 w 777"/>
                <a:gd name="T49" fmla="*/ 422 h 689"/>
                <a:gd name="T50" fmla="*/ 435 w 777"/>
                <a:gd name="T51" fmla="*/ 301 h 689"/>
                <a:gd name="T52" fmla="*/ 466 w 777"/>
                <a:gd name="T53" fmla="*/ 445 h 689"/>
                <a:gd name="T54" fmla="*/ 412 w 777"/>
                <a:gd name="T55" fmla="*/ 379 h 689"/>
                <a:gd name="T56" fmla="*/ 399 w 777"/>
                <a:gd name="T57" fmla="*/ 445 h 689"/>
                <a:gd name="T58" fmla="*/ 267 w 777"/>
                <a:gd name="T59" fmla="*/ 445 h 689"/>
                <a:gd name="T60" fmla="*/ 311 w 777"/>
                <a:gd name="T61" fmla="*/ 368 h 689"/>
                <a:gd name="T62" fmla="*/ 177 w 777"/>
                <a:gd name="T63" fmla="*/ 325 h 689"/>
                <a:gd name="T64" fmla="*/ 298 w 777"/>
                <a:gd name="T65" fmla="*/ 312 h 689"/>
                <a:gd name="T66" fmla="*/ 177 w 777"/>
                <a:gd name="T67" fmla="*/ 280 h 689"/>
                <a:gd name="T68" fmla="*/ 111 w 777"/>
                <a:gd name="T69" fmla="*/ 267 h 689"/>
                <a:gd name="T70" fmla="*/ 67 w 777"/>
                <a:gd name="T71" fmla="*/ 334 h 689"/>
                <a:gd name="T72" fmla="*/ 80 w 777"/>
                <a:gd name="T73" fmla="*/ 254 h 689"/>
                <a:gd name="T74" fmla="*/ 22 w 777"/>
                <a:gd name="T75" fmla="*/ 325 h 689"/>
                <a:gd name="T76" fmla="*/ 44 w 777"/>
                <a:gd name="T77" fmla="*/ 258 h 689"/>
                <a:gd name="T78" fmla="*/ 0 w 777"/>
                <a:gd name="T79" fmla="*/ 276 h 689"/>
                <a:gd name="T80" fmla="*/ 0 w 777"/>
                <a:gd name="T81" fmla="*/ 276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7" h="689">
                  <a:moveTo>
                    <a:pt x="0" y="276"/>
                  </a:moveTo>
                  <a:lnTo>
                    <a:pt x="54" y="168"/>
                  </a:lnTo>
                  <a:lnTo>
                    <a:pt x="121" y="178"/>
                  </a:lnTo>
                  <a:lnTo>
                    <a:pt x="222" y="144"/>
                  </a:lnTo>
                  <a:lnTo>
                    <a:pt x="289" y="45"/>
                  </a:lnTo>
                  <a:lnTo>
                    <a:pt x="444" y="0"/>
                  </a:lnTo>
                  <a:lnTo>
                    <a:pt x="390" y="67"/>
                  </a:lnTo>
                  <a:lnTo>
                    <a:pt x="498" y="58"/>
                  </a:lnTo>
                  <a:lnTo>
                    <a:pt x="422" y="112"/>
                  </a:lnTo>
                  <a:lnTo>
                    <a:pt x="612" y="90"/>
                  </a:lnTo>
                  <a:lnTo>
                    <a:pt x="678" y="133"/>
                  </a:lnTo>
                  <a:lnTo>
                    <a:pt x="675" y="168"/>
                  </a:lnTo>
                  <a:lnTo>
                    <a:pt x="568" y="146"/>
                  </a:lnTo>
                  <a:lnTo>
                    <a:pt x="675" y="222"/>
                  </a:lnTo>
                  <a:lnTo>
                    <a:pt x="554" y="213"/>
                  </a:lnTo>
                  <a:lnTo>
                    <a:pt x="700" y="276"/>
                  </a:lnTo>
                  <a:lnTo>
                    <a:pt x="777" y="454"/>
                  </a:lnTo>
                  <a:lnTo>
                    <a:pt x="656" y="301"/>
                  </a:lnTo>
                  <a:lnTo>
                    <a:pt x="754" y="489"/>
                  </a:lnTo>
                  <a:lnTo>
                    <a:pt x="777" y="689"/>
                  </a:lnTo>
                  <a:lnTo>
                    <a:pt x="690" y="635"/>
                  </a:lnTo>
                  <a:lnTo>
                    <a:pt x="666" y="463"/>
                  </a:lnTo>
                  <a:lnTo>
                    <a:pt x="577" y="346"/>
                  </a:lnTo>
                  <a:lnTo>
                    <a:pt x="476" y="276"/>
                  </a:lnTo>
                  <a:lnTo>
                    <a:pt x="523" y="422"/>
                  </a:lnTo>
                  <a:lnTo>
                    <a:pt x="435" y="301"/>
                  </a:lnTo>
                  <a:lnTo>
                    <a:pt x="466" y="445"/>
                  </a:lnTo>
                  <a:lnTo>
                    <a:pt x="412" y="379"/>
                  </a:lnTo>
                  <a:lnTo>
                    <a:pt x="399" y="445"/>
                  </a:lnTo>
                  <a:lnTo>
                    <a:pt x="267" y="445"/>
                  </a:lnTo>
                  <a:lnTo>
                    <a:pt x="311" y="368"/>
                  </a:lnTo>
                  <a:lnTo>
                    <a:pt x="177" y="325"/>
                  </a:lnTo>
                  <a:lnTo>
                    <a:pt x="298" y="312"/>
                  </a:lnTo>
                  <a:lnTo>
                    <a:pt x="177" y="280"/>
                  </a:lnTo>
                  <a:lnTo>
                    <a:pt x="111" y="267"/>
                  </a:lnTo>
                  <a:lnTo>
                    <a:pt x="67" y="334"/>
                  </a:lnTo>
                  <a:lnTo>
                    <a:pt x="80" y="254"/>
                  </a:lnTo>
                  <a:lnTo>
                    <a:pt x="22" y="325"/>
                  </a:lnTo>
                  <a:lnTo>
                    <a:pt x="44" y="258"/>
                  </a:lnTo>
                  <a:lnTo>
                    <a:pt x="0" y="276"/>
                  </a:lnTo>
                  <a:lnTo>
                    <a:pt x="0" y="2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44" name="Freeform 336"/>
            <p:cNvSpPr>
              <a:spLocks/>
            </p:cNvSpPr>
            <p:nvPr/>
          </p:nvSpPr>
          <p:spPr bwMode="auto">
            <a:xfrm>
              <a:off x="4580" y="3344"/>
              <a:ext cx="707" cy="440"/>
            </a:xfrm>
            <a:custGeom>
              <a:avLst/>
              <a:gdLst>
                <a:gd name="T0" fmla="*/ 79 w 2120"/>
                <a:gd name="T1" fmla="*/ 363 h 1320"/>
                <a:gd name="T2" fmla="*/ 124 w 2120"/>
                <a:gd name="T3" fmla="*/ 495 h 1320"/>
                <a:gd name="T4" fmla="*/ 257 w 2120"/>
                <a:gd name="T5" fmla="*/ 686 h 1320"/>
                <a:gd name="T6" fmla="*/ 390 w 2120"/>
                <a:gd name="T7" fmla="*/ 983 h 1320"/>
                <a:gd name="T8" fmla="*/ 524 w 2120"/>
                <a:gd name="T9" fmla="*/ 1241 h 1320"/>
                <a:gd name="T10" fmla="*/ 545 w 2120"/>
                <a:gd name="T11" fmla="*/ 1241 h 1320"/>
                <a:gd name="T12" fmla="*/ 469 w 2120"/>
                <a:gd name="T13" fmla="*/ 1054 h 1320"/>
                <a:gd name="T14" fmla="*/ 390 w 2120"/>
                <a:gd name="T15" fmla="*/ 774 h 1320"/>
                <a:gd name="T16" fmla="*/ 457 w 2120"/>
                <a:gd name="T17" fmla="*/ 707 h 1320"/>
                <a:gd name="T18" fmla="*/ 567 w 2120"/>
                <a:gd name="T19" fmla="*/ 707 h 1320"/>
                <a:gd name="T20" fmla="*/ 776 w 2120"/>
                <a:gd name="T21" fmla="*/ 676 h 1320"/>
                <a:gd name="T22" fmla="*/ 998 w 2120"/>
                <a:gd name="T23" fmla="*/ 530 h 1320"/>
                <a:gd name="T24" fmla="*/ 1077 w 2120"/>
                <a:gd name="T25" fmla="*/ 584 h 1320"/>
                <a:gd name="T26" fmla="*/ 1055 w 2120"/>
                <a:gd name="T27" fmla="*/ 873 h 1320"/>
                <a:gd name="T28" fmla="*/ 1232 w 2120"/>
                <a:gd name="T29" fmla="*/ 619 h 1320"/>
                <a:gd name="T30" fmla="*/ 1388 w 2120"/>
                <a:gd name="T31" fmla="*/ 810 h 1320"/>
                <a:gd name="T32" fmla="*/ 2076 w 2120"/>
                <a:gd name="T33" fmla="*/ 1143 h 1320"/>
                <a:gd name="T34" fmla="*/ 2021 w 2120"/>
                <a:gd name="T35" fmla="*/ 1098 h 1320"/>
                <a:gd name="T36" fmla="*/ 1965 w 2120"/>
                <a:gd name="T37" fmla="*/ 1044 h 1320"/>
                <a:gd name="T38" fmla="*/ 1920 w 2120"/>
                <a:gd name="T39" fmla="*/ 933 h 1320"/>
                <a:gd name="T40" fmla="*/ 1911 w 2120"/>
                <a:gd name="T41" fmla="*/ 756 h 1320"/>
                <a:gd name="T42" fmla="*/ 1810 w 2120"/>
                <a:gd name="T43" fmla="*/ 644 h 1320"/>
                <a:gd name="T44" fmla="*/ 1756 w 2120"/>
                <a:gd name="T45" fmla="*/ 631 h 1320"/>
                <a:gd name="T46" fmla="*/ 1711 w 2120"/>
                <a:gd name="T47" fmla="*/ 676 h 1320"/>
                <a:gd name="T48" fmla="*/ 1587 w 2120"/>
                <a:gd name="T49" fmla="*/ 511 h 1320"/>
                <a:gd name="T50" fmla="*/ 1533 w 2120"/>
                <a:gd name="T51" fmla="*/ 534 h 1320"/>
                <a:gd name="T52" fmla="*/ 1543 w 2120"/>
                <a:gd name="T53" fmla="*/ 577 h 1320"/>
                <a:gd name="T54" fmla="*/ 1477 w 2120"/>
                <a:gd name="T55" fmla="*/ 565 h 1320"/>
                <a:gd name="T56" fmla="*/ 1587 w 2120"/>
                <a:gd name="T57" fmla="*/ 464 h 1320"/>
                <a:gd name="T58" fmla="*/ 1810 w 2120"/>
                <a:gd name="T59" fmla="*/ 356 h 1320"/>
                <a:gd name="T60" fmla="*/ 1787 w 2120"/>
                <a:gd name="T61" fmla="*/ 219 h 1320"/>
                <a:gd name="T62" fmla="*/ 1666 w 2120"/>
                <a:gd name="T63" fmla="*/ 188 h 1320"/>
                <a:gd name="T64" fmla="*/ 1587 w 2120"/>
                <a:gd name="T65" fmla="*/ 0 h 1320"/>
                <a:gd name="T66" fmla="*/ 1511 w 2120"/>
                <a:gd name="T67" fmla="*/ 242 h 1320"/>
                <a:gd name="T68" fmla="*/ 1489 w 2120"/>
                <a:gd name="T69" fmla="*/ 188 h 1320"/>
                <a:gd name="T70" fmla="*/ 1410 w 2120"/>
                <a:gd name="T71" fmla="*/ 244 h 1320"/>
                <a:gd name="T72" fmla="*/ 1376 w 2120"/>
                <a:gd name="T73" fmla="*/ 242 h 1320"/>
                <a:gd name="T74" fmla="*/ 1322 w 2120"/>
                <a:gd name="T75" fmla="*/ 276 h 1320"/>
                <a:gd name="T76" fmla="*/ 1299 w 2120"/>
                <a:gd name="T77" fmla="*/ 76 h 1320"/>
                <a:gd name="T78" fmla="*/ 1188 w 2120"/>
                <a:gd name="T79" fmla="*/ 111 h 1320"/>
                <a:gd name="T80" fmla="*/ 1135 w 2120"/>
                <a:gd name="T81" fmla="*/ 219 h 1320"/>
                <a:gd name="T82" fmla="*/ 1076 w 2120"/>
                <a:gd name="T83" fmla="*/ 311 h 1320"/>
                <a:gd name="T84" fmla="*/ 962 w 2120"/>
                <a:gd name="T85" fmla="*/ 481 h 1320"/>
                <a:gd name="T86" fmla="*/ 703 w 2120"/>
                <a:gd name="T87" fmla="*/ 611 h 1320"/>
                <a:gd name="T88" fmla="*/ 428 w 2120"/>
                <a:gd name="T89" fmla="*/ 560 h 1320"/>
                <a:gd name="T90" fmla="*/ 212 w 2120"/>
                <a:gd name="T91" fmla="*/ 376 h 1320"/>
                <a:gd name="T92" fmla="*/ 70 w 2120"/>
                <a:gd name="T93" fmla="*/ 26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20" h="1320">
                  <a:moveTo>
                    <a:pt x="70" y="264"/>
                  </a:moveTo>
                  <a:lnTo>
                    <a:pt x="79" y="363"/>
                  </a:lnTo>
                  <a:lnTo>
                    <a:pt x="0" y="473"/>
                  </a:lnTo>
                  <a:lnTo>
                    <a:pt x="124" y="495"/>
                  </a:lnTo>
                  <a:lnTo>
                    <a:pt x="200" y="628"/>
                  </a:lnTo>
                  <a:lnTo>
                    <a:pt x="257" y="686"/>
                  </a:lnTo>
                  <a:lnTo>
                    <a:pt x="279" y="787"/>
                  </a:lnTo>
                  <a:lnTo>
                    <a:pt x="390" y="983"/>
                  </a:lnTo>
                  <a:lnTo>
                    <a:pt x="469" y="1143"/>
                  </a:lnTo>
                  <a:lnTo>
                    <a:pt x="524" y="1241"/>
                  </a:lnTo>
                  <a:lnTo>
                    <a:pt x="536" y="1320"/>
                  </a:lnTo>
                  <a:lnTo>
                    <a:pt x="545" y="1241"/>
                  </a:lnTo>
                  <a:lnTo>
                    <a:pt x="524" y="1140"/>
                  </a:lnTo>
                  <a:lnTo>
                    <a:pt x="469" y="1054"/>
                  </a:lnTo>
                  <a:lnTo>
                    <a:pt x="425" y="952"/>
                  </a:lnTo>
                  <a:lnTo>
                    <a:pt x="390" y="774"/>
                  </a:lnTo>
                  <a:lnTo>
                    <a:pt x="399" y="720"/>
                  </a:lnTo>
                  <a:lnTo>
                    <a:pt x="457" y="707"/>
                  </a:lnTo>
                  <a:lnTo>
                    <a:pt x="500" y="744"/>
                  </a:lnTo>
                  <a:lnTo>
                    <a:pt x="567" y="707"/>
                  </a:lnTo>
                  <a:lnTo>
                    <a:pt x="700" y="707"/>
                  </a:lnTo>
                  <a:lnTo>
                    <a:pt x="776" y="676"/>
                  </a:lnTo>
                  <a:lnTo>
                    <a:pt x="922" y="588"/>
                  </a:lnTo>
                  <a:lnTo>
                    <a:pt x="998" y="530"/>
                  </a:lnTo>
                  <a:lnTo>
                    <a:pt x="1055" y="473"/>
                  </a:lnTo>
                  <a:lnTo>
                    <a:pt x="1077" y="584"/>
                  </a:lnTo>
                  <a:lnTo>
                    <a:pt x="1122" y="695"/>
                  </a:lnTo>
                  <a:lnTo>
                    <a:pt x="1055" y="873"/>
                  </a:lnTo>
                  <a:lnTo>
                    <a:pt x="1188" y="641"/>
                  </a:lnTo>
                  <a:lnTo>
                    <a:pt x="1232" y="619"/>
                  </a:lnTo>
                  <a:lnTo>
                    <a:pt x="1366" y="707"/>
                  </a:lnTo>
                  <a:lnTo>
                    <a:pt x="1388" y="810"/>
                  </a:lnTo>
                  <a:lnTo>
                    <a:pt x="1477" y="898"/>
                  </a:lnTo>
                  <a:lnTo>
                    <a:pt x="2076" y="1143"/>
                  </a:lnTo>
                  <a:lnTo>
                    <a:pt x="2120" y="1089"/>
                  </a:lnTo>
                  <a:lnTo>
                    <a:pt x="2021" y="1098"/>
                  </a:lnTo>
                  <a:lnTo>
                    <a:pt x="2108" y="1044"/>
                  </a:lnTo>
                  <a:lnTo>
                    <a:pt x="1965" y="1044"/>
                  </a:lnTo>
                  <a:lnTo>
                    <a:pt x="1911" y="1001"/>
                  </a:lnTo>
                  <a:lnTo>
                    <a:pt x="1920" y="933"/>
                  </a:lnTo>
                  <a:lnTo>
                    <a:pt x="1942" y="855"/>
                  </a:lnTo>
                  <a:lnTo>
                    <a:pt x="1911" y="756"/>
                  </a:lnTo>
                  <a:lnTo>
                    <a:pt x="1854" y="676"/>
                  </a:lnTo>
                  <a:lnTo>
                    <a:pt x="1810" y="644"/>
                  </a:lnTo>
                  <a:lnTo>
                    <a:pt x="1819" y="707"/>
                  </a:lnTo>
                  <a:lnTo>
                    <a:pt x="1756" y="631"/>
                  </a:lnTo>
                  <a:lnTo>
                    <a:pt x="1756" y="720"/>
                  </a:lnTo>
                  <a:lnTo>
                    <a:pt x="1711" y="676"/>
                  </a:lnTo>
                  <a:lnTo>
                    <a:pt x="1711" y="610"/>
                  </a:lnTo>
                  <a:lnTo>
                    <a:pt x="1587" y="511"/>
                  </a:lnTo>
                  <a:lnTo>
                    <a:pt x="1587" y="556"/>
                  </a:lnTo>
                  <a:lnTo>
                    <a:pt x="1533" y="534"/>
                  </a:lnTo>
                  <a:lnTo>
                    <a:pt x="1578" y="599"/>
                  </a:lnTo>
                  <a:lnTo>
                    <a:pt x="1543" y="577"/>
                  </a:lnTo>
                  <a:lnTo>
                    <a:pt x="1511" y="631"/>
                  </a:lnTo>
                  <a:lnTo>
                    <a:pt x="1477" y="565"/>
                  </a:lnTo>
                  <a:lnTo>
                    <a:pt x="1522" y="489"/>
                  </a:lnTo>
                  <a:lnTo>
                    <a:pt x="1587" y="464"/>
                  </a:lnTo>
                  <a:lnTo>
                    <a:pt x="1841" y="588"/>
                  </a:lnTo>
                  <a:lnTo>
                    <a:pt x="1810" y="356"/>
                  </a:lnTo>
                  <a:lnTo>
                    <a:pt x="1733" y="298"/>
                  </a:lnTo>
                  <a:lnTo>
                    <a:pt x="1787" y="219"/>
                  </a:lnTo>
                  <a:lnTo>
                    <a:pt x="1720" y="111"/>
                  </a:lnTo>
                  <a:lnTo>
                    <a:pt x="1666" y="188"/>
                  </a:lnTo>
                  <a:lnTo>
                    <a:pt x="1677" y="98"/>
                  </a:lnTo>
                  <a:lnTo>
                    <a:pt x="1587" y="0"/>
                  </a:lnTo>
                  <a:lnTo>
                    <a:pt x="1565" y="107"/>
                  </a:lnTo>
                  <a:lnTo>
                    <a:pt x="1511" y="242"/>
                  </a:lnTo>
                  <a:lnTo>
                    <a:pt x="1445" y="311"/>
                  </a:lnTo>
                  <a:lnTo>
                    <a:pt x="1489" y="188"/>
                  </a:lnTo>
                  <a:lnTo>
                    <a:pt x="1401" y="309"/>
                  </a:lnTo>
                  <a:lnTo>
                    <a:pt x="1410" y="244"/>
                  </a:lnTo>
                  <a:lnTo>
                    <a:pt x="1486" y="98"/>
                  </a:lnTo>
                  <a:lnTo>
                    <a:pt x="1376" y="242"/>
                  </a:lnTo>
                  <a:lnTo>
                    <a:pt x="1376" y="165"/>
                  </a:lnTo>
                  <a:lnTo>
                    <a:pt x="1322" y="276"/>
                  </a:lnTo>
                  <a:lnTo>
                    <a:pt x="1290" y="199"/>
                  </a:lnTo>
                  <a:lnTo>
                    <a:pt x="1299" y="76"/>
                  </a:lnTo>
                  <a:lnTo>
                    <a:pt x="1223" y="31"/>
                  </a:lnTo>
                  <a:lnTo>
                    <a:pt x="1188" y="111"/>
                  </a:lnTo>
                  <a:lnTo>
                    <a:pt x="1188" y="188"/>
                  </a:lnTo>
                  <a:lnTo>
                    <a:pt x="1135" y="219"/>
                  </a:lnTo>
                  <a:lnTo>
                    <a:pt x="1100" y="199"/>
                  </a:lnTo>
                  <a:lnTo>
                    <a:pt x="1076" y="311"/>
                  </a:lnTo>
                  <a:lnTo>
                    <a:pt x="1038" y="395"/>
                  </a:lnTo>
                  <a:lnTo>
                    <a:pt x="962" y="481"/>
                  </a:lnTo>
                  <a:lnTo>
                    <a:pt x="816" y="556"/>
                  </a:lnTo>
                  <a:lnTo>
                    <a:pt x="703" y="611"/>
                  </a:lnTo>
                  <a:lnTo>
                    <a:pt x="529" y="612"/>
                  </a:lnTo>
                  <a:lnTo>
                    <a:pt x="428" y="560"/>
                  </a:lnTo>
                  <a:lnTo>
                    <a:pt x="286" y="478"/>
                  </a:lnTo>
                  <a:lnTo>
                    <a:pt x="212" y="376"/>
                  </a:lnTo>
                  <a:lnTo>
                    <a:pt x="161" y="207"/>
                  </a:lnTo>
                  <a:lnTo>
                    <a:pt x="70" y="264"/>
                  </a:lnTo>
                  <a:lnTo>
                    <a:pt x="70" y="2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45" name="Freeform 337"/>
            <p:cNvSpPr>
              <a:spLocks/>
            </p:cNvSpPr>
            <p:nvPr/>
          </p:nvSpPr>
          <p:spPr bwMode="auto">
            <a:xfrm>
              <a:off x="4725" y="2990"/>
              <a:ext cx="232" cy="118"/>
            </a:xfrm>
            <a:custGeom>
              <a:avLst/>
              <a:gdLst>
                <a:gd name="T0" fmla="*/ 0 w 697"/>
                <a:gd name="T1" fmla="*/ 11 h 353"/>
                <a:gd name="T2" fmla="*/ 99 w 697"/>
                <a:gd name="T3" fmla="*/ 65 h 353"/>
                <a:gd name="T4" fmla="*/ 111 w 697"/>
                <a:gd name="T5" fmla="*/ 144 h 353"/>
                <a:gd name="T6" fmla="*/ 77 w 697"/>
                <a:gd name="T7" fmla="*/ 188 h 353"/>
                <a:gd name="T8" fmla="*/ 121 w 697"/>
                <a:gd name="T9" fmla="*/ 277 h 353"/>
                <a:gd name="T10" fmla="*/ 178 w 697"/>
                <a:gd name="T11" fmla="*/ 277 h 353"/>
                <a:gd name="T12" fmla="*/ 155 w 697"/>
                <a:gd name="T13" fmla="*/ 245 h 353"/>
                <a:gd name="T14" fmla="*/ 209 w 697"/>
                <a:gd name="T15" fmla="*/ 265 h 353"/>
                <a:gd name="T16" fmla="*/ 178 w 697"/>
                <a:gd name="T17" fmla="*/ 211 h 353"/>
                <a:gd name="T18" fmla="*/ 254 w 697"/>
                <a:gd name="T19" fmla="*/ 242 h 353"/>
                <a:gd name="T20" fmla="*/ 276 w 697"/>
                <a:gd name="T21" fmla="*/ 211 h 353"/>
                <a:gd name="T22" fmla="*/ 301 w 697"/>
                <a:gd name="T23" fmla="*/ 242 h 353"/>
                <a:gd name="T24" fmla="*/ 409 w 697"/>
                <a:gd name="T25" fmla="*/ 254 h 353"/>
                <a:gd name="T26" fmla="*/ 497 w 697"/>
                <a:gd name="T27" fmla="*/ 287 h 353"/>
                <a:gd name="T28" fmla="*/ 546 w 697"/>
                <a:gd name="T29" fmla="*/ 334 h 353"/>
                <a:gd name="T30" fmla="*/ 697 w 697"/>
                <a:gd name="T31" fmla="*/ 353 h 353"/>
                <a:gd name="T32" fmla="*/ 578 w 697"/>
                <a:gd name="T33" fmla="*/ 277 h 353"/>
                <a:gd name="T34" fmla="*/ 524 w 697"/>
                <a:gd name="T35" fmla="*/ 267 h 353"/>
                <a:gd name="T36" fmla="*/ 542 w 697"/>
                <a:gd name="T37" fmla="*/ 245 h 353"/>
                <a:gd name="T38" fmla="*/ 488 w 697"/>
                <a:gd name="T39" fmla="*/ 233 h 353"/>
                <a:gd name="T40" fmla="*/ 510 w 697"/>
                <a:gd name="T41" fmla="*/ 188 h 353"/>
                <a:gd name="T42" fmla="*/ 443 w 697"/>
                <a:gd name="T43" fmla="*/ 188 h 353"/>
                <a:gd name="T44" fmla="*/ 443 w 697"/>
                <a:gd name="T45" fmla="*/ 157 h 353"/>
                <a:gd name="T46" fmla="*/ 400 w 697"/>
                <a:gd name="T47" fmla="*/ 157 h 353"/>
                <a:gd name="T48" fmla="*/ 422 w 697"/>
                <a:gd name="T49" fmla="*/ 54 h 353"/>
                <a:gd name="T50" fmla="*/ 324 w 697"/>
                <a:gd name="T51" fmla="*/ 42 h 353"/>
                <a:gd name="T52" fmla="*/ 324 w 697"/>
                <a:gd name="T53" fmla="*/ 121 h 353"/>
                <a:gd name="T54" fmla="*/ 288 w 697"/>
                <a:gd name="T55" fmla="*/ 54 h 353"/>
                <a:gd name="T56" fmla="*/ 212 w 697"/>
                <a:gd name="T57" fmla="*/ 23 h 353"/>
                <a:gd name="T58" fmla="*/ 232 w 697"/>
                <a:gd name="T59" fmla="*/ 87 h 353"/>
                <a:gd name="T60" fmla="*/ 169 w 697"/>
                <a:gd name="T61" fmla="*/ 33 h 353"/>
                <a:gd name="T62" fmla="*/ 79 w 697"/>
                <a:gd name="T63" fmla="*/ 0 h 353"/>
                <a:gd name="T64" fmla="*/ 0 w 697"/>
                <a:gd name="T65" fmla="*/ 11 h 353"/>
                <a:gd name="T66" fmla="*/ 0 w 697"/>
                <a:gd name="T67" fmla="*/ 11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7" h="353">
                  <a:moveTo>
                    <a:pt x="0" y="11"/>
                  </a:moveTo>
                  <a:lnTo>
                    <a:pt x="99" y="65"/>
                  </a:lnTo>
                  <a:lnTo>
                    <a:pt x="111" y="144"/>
                  </a:lnTo>
                  <a:lnTo>
                    <a:pt x="77" y="188"/>
                  </a:lnTo>
                  <a:lnTo>
                    <a:pt x="121" y="277"/>
                  </a:lnTo>
                  <a:lnTo>
                    <a:pt x="178" y="277"/>
                  </a:lnTo>
                  <a:lnTo>
                    <a:pt x="155" y="245"/>
                  </a:lnTo>
                  <a:lnTo>
                    <a:pt x="209" y="265"/>
                  </a:lnTo>
                  <a:lnTo>
                    <a:pt x="178" y="211"/>
                  </a:lnTo>
                  <a:lnTo>
                    <a:pt x="254" y="242"/>
                  </a:lnTo>
                  <a:lnTo>
                    <a:pt x="276" y="211"/>
                  </a:lnTo>
                  <a:lnTo>
                    <a:pt x="301" y="242"/>
                  </a:lnTo>
                  <a:lnTo>
                    <a:pt x="409" y="254"/>
                  </a:lnTo>
                  <a:lnTo>
                    <a:pt x="497" y="287"/>
                  </a:lnTo>
                  <a:lnTo>
                    <a:pt x="546" y="334"/>
                  </a:lnTo>
                  <a:lnTo>
                    <a:pt x="697" y="353"/>
                  </a:lnTo>
                  <a:lnTo>
                    <a:pt x="578" y="277"/>
                  </a:lnTo>
                  <a:lnTo>
                    <a:pt x="524" y="267"/>
                  </a:lnTo>
                  <a:lnTo>
                    <a:pt x="542" y="245"/>
                  </a:lnTo>
                  <a:lnTo>
                    <a:pt x="488" y="233"/>
                  </a:lnTo>
                  <a:lnTo>
                    <a:pt x="510" y="188"/>
                  </a:lnTo>
                  <a:lnTo>
                    <a:pt x="443" y="188"/>
                  </a:lnTo>
                  <a:lnTo>
                    <a:pt x="443" y="157"/>
                  </a:lnTo>
                  <a:lnTo>
                    <a:pt x="400" y="157"/>
                  </a:lnTo>
                  <a:lnTo>
                    <a:pt x="422" y="54"/>
                  </a:lnTo>
                  <a:lnTo>
                    <a:pt x="324" y="42"/>
                  </a:lnTo>
                  <a:lnTo>
                    <a:pt x="324" y="121"/>
                  </a:lnTo>
                  <a:lnTo>
                    <a:pt x="288" y="54"/>
                  </a:lnTo>
                  <a:lnTo>
                    <a:pt x="212" y="23"/>
                  </a:lnTo>
                  <a:lnTo>
                    <a:pt x="232" y="87"/>
                  </a:lnTo>
                  <a:lnTo>
                    <a:pt x="169" y="33"/>
                  </a:lnTo>
                  <a:lnTo>
                    <a:pt x="79" y="0"/>
                  </a:lnTo>
                  <a:lnTo>
                    <a:pt x="0" y="11"/>
                  </a:lnTo>
                  <a:lnTo>
                    <a:pt x="0"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46" name="Freeform 338"/>
            <p:cNvSpPr>
              <a:spLocks/>
            </p:cNvSpPr>
            <p:nvPr/>
          </p:nvSpPr>
          <p:spPr bwMode="auto">
            <a:xfrm>
              <a:off x="4870" y="3008"/>
              <a:ext cx="239" cy="381"/>
            </a:xfrm>
            <a:custGeom>
              <a:avLst/>
              <a:gdLst>
                <a:gd name="T0" fmla="*/ 121 w 719"/>
                <a:gd name="T1" fmla="*/ 0 h 1143"/>
                <a:gd name="T2" fmla="*/ 353 w 719"/>
                <a:gd name="T3" fmla="*/ 99 h 1143"/>
                <a:gd name="T4" fmla="*/ 364 w 719"/>
                <a:gd name="T5" fmla="*/ 223 h 1143"/>
                <a:gd name="T6" fmla="*/ 422 w 719"/>
                <a:gd name="T7" fmla="*/ 277 h 1143"/>
                <a:gd name="T8" fmla="*/ 463 w 719"/>
                <a:gd name="T9" fmla="*/ 325 h 1143"/>
                <a:gd name="T10" fmla="*/ 640 w 719"/>
                <a:gd name="T11" fmla="*/ 445 h 1143"/>
                <a:gd name="T12" fmla="*/ 640 w 719"/>
                <a:gd name="T13" fmla="*/ 521 h 1143"/>
                <a:gd name="T14" fmla="*/ 631 w 719"/>
                <a:gd name="T15" fmla="*/ 579 h 1143"/>
                <a:gd name="T16" fmla="*/ 564 w 719"/>
                <a:gd name="T17" fmla="*/ 569 h 1143"/>
                <a:gd name="T18" fmla="*/ 654 w 719"/>
                <a:gd name="T19" fmla="*/ 712 h 1143"/>
                <a:gd name="T20" fmla="*/ 697 w 719"/>
                <a:gd name="T21" fmla="*/ 734 h 1143"/>
                <a:gd name="T22" fmla="*/ 675 w 719"/>
                <a:gd name="T23" fmla="*/ 889 h 1143"/>
                <a:gd name="T24" fmla="*/ 643 w 719"/>
                <a:gd name="T25" fmla="*/ 1143 h 1143"/>
                <a:gd name="T26" fmla="*/ 600 w 719"/>
                <a:gd name="T27" fmla="*/ 946 h 1143"/>
                <a:gd name="T28" fmla="*/ 577 w 719"/>
                <a:gd name="T29" fmla="*/ 1143 h 1143"/>
                <a:gd name="T30" fmla="*/ 520 w 719"/>
                <a:gd name="T31" fmla="*/ 1121 h 1143"/>
                <a:gd name="T32" fmla="*/ 533 w 719"/>
                <a:gd name="T33" fmla="*/ 934 h 1143"/>
                <a:gd name="T34" fmla="*/ 431 w 719"/>
                <a:gd name="T35" fmla="*/ 1112 h 1143"/>
                <a:gd name="T36" fmla="*/ 342 w 719"/>
                <a:gd name="T37" fmla="*/ 991 h 1143"/>
                <a:gd name="T38" fmla="*/ 299 w 719"/>
                <a:gd name="T39" fmla="*/ 1022 h 1143"/>
                <a:gd name="T40" fmla="*/ 254 w 719"/>
                <a:gd name="T41" fmla="*/ 1076 h 1143"/>
                <a:gd name="T42" fmla="*/ 276 w 719"/>
                <a:gd name="T43" fmla="*/ 957 h 1143"/>
                <a:gd name="T44" fmla="*/ 288 w 719"/>
                <a:gd name="T45" fmla="*/ 845 h 1143"/>
                <a:gd name="T46" fmla="*/ 267 w 719"/>
                <a:gd name="T47" fmla="*/ 703 h 1143"/>
                <a:gd name="T48" fmla="*/ 222 w 719"/>
                <a:gd name="T49" fmla="*/ 525 h 1143"/>
                <a:gd name="T50" fmla="*/ 267 w 719"/>
                <a:gd name="T51" fmla="*/ 521 h 1143"/>
                <a:gd name="T52" fmla="*/ 333 w 719"/>
                <a:gd name="T53" fmla="*/ 544 h 1143"/>
                <a:gd name="T54" fmla="*/ 485 w 719"/>
                <a:gd name="T55" fmla="*/ 525 h 1143"/>
                <a:gd name="T56" fmla="*/ 508 w 719"/>
                <a:gd name="T57" fmla="*/ 499 h 1143"/>
                <a:gd name="T58" fmla="*/ 378 w 719"/>
                <a:gd name="T59" fmla="*/ 423 h 1143"/>
                <a:gd name="T60" fmla="*/ 342 w 719"/>
                <a:gd name="T61" fmla="*/ 346 h 1143"/>
                <a:gd name="T62" fmla="*/ 144 w 719"/>
                <a:gd name="T63" fmla="*/ 169 h 1143"/>
                <a:gd name="T64" fmla="*/ 112 w 719"/>
                <a:gd name="T65" fmla="*/ 125 h 1143"/>
                <a:gd name="T66" fmla="*/ 54 w 719"/>
                <a:gd name="T67" fmla="*/ 81 h 1143"/>
                <a:gd name="T68" fmla="*/ 0 w 719"/>
                <a:gd name="T69" fmla="*/ 56 h 1143"/>
                <a:gd name="T70" fmla="*/ 9 w 719"/>
                <a:gd name="T71" fmla="*/ 1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19" h="1143">
                  <a:moveTo>
                    <a:pt x="9" y="13"/>
                  </a:moveTo>
                  <a:lnTo>
                    <a:pt x="121" y="0"/>
                  </a:lnTo>
                  <a:lnTo>
                    <a:pt x="232" y="33"/>
                  </a:lnTo>
                  <a:lnTo>
                    <a:pt x="353" y="99"/>
                  </a:lnTo>
                  <a:lnTo>
                    <a:pt x="466" y="213"/>
                  </a:lnTo>
                  <a:lnTo>
                    <a:pt x="364" y="223"/>
                  </a:lnTo>
                  <a:lnTo>
                    <a:pt x="485" y="267"/>
                  </a:lnTo>
                  <a:lnTo>
                    <a:pt x="422" y="277"/>
                  </a:lnTo>
                  <a:lnTo>
                    <a:pt x="508" y="299"/>
                  </a:lnTo>
                  <a:lnTo>
                    <a:pt x="463" y="325"/>
                  </a:lnTo>
                  <a:lnTo>
                    <a:pt x="573" y="366"/>
                  </a:lnTo>
                  <a:lnTo>
                    <a:pt x="640" y="445"/>
                  </a:lnTo>
                  <a:lnTo>
                    <a:pt x="587" y="423"/>
                  </a:lnTo>
                  <a:lnTo>
                    <a:pt x="640" y="521"/>
                  </a:lnTo>
                  <a:lnTo>
                    <a:pt x="609" y="503"/>
                  </a:lnTo>
                  <a:lnTo>
                    <a:pt x="631" y="579"/>
                  </a:lnTo>
                  <a:lnTo>
                    <a:pt x="631" y="645"/>
                  </a:lnTo>
                  <a:lnTo>
                    <a:pt x="564" y="569"/>
                  </a:lnTo>
                  <a:lnTo>
                    <a:pt x="587" y="645"/>
                  </a:lnTo>
                  <a:lnTo>
                    <a:pt x="654" y="712"/>
                  </a:lnTo>
                  <a:lnTo>
                    <a:pt x="675" y="836"/>
                  </a:lnTo>
                  <a:lnTo>
                    <a:pt x="697" y="734"/>
                  </a:lnTo>
                  <a:lnTo>
                    <a:pt x="719" y="921"/>
                  </a:lnTo>
                  <a:lnTo>
                    <a:pt x="675" y="889"/>
                  </a:lnTo>
                  <a:lnTo>
                    <a:pt x="685" y="1010"/>
                  </a:lnTo>
                  <a:lnTo>
                    <a:pt x="643" y="1143"/>
                  </a:lnTo>
                  <a:lnTo>
                    <a:pt x="643" y="1000"/>
                  </a:lnTo>
                  <a:lnTo>
                    <a:pt x="600" y="946"/>
                  </a:lnTo>
                  <a:lnTo>
                    <a:pt x="609" y="1054"/>
                  </a:lnTo>
                  <a:lnTo>
                    <a:pt x="577" y="1143"/>
                  </a:lnTo>
                  <a:lnTo>
                    <a:pt x="577" y="1035"/>
                  </a:lnTo>
                  <a:lnTo>
                    <a:pt x="520" y="1121"/>
                  </a:lnTo>
                  <a:lnTo>
                    <a:pt x="542" y="1013"/>
                  </a:lnTo>
                  <a:lnTo>
                    <a:pt x="533" y="934"/>
                  </a:lnTo>
                  <a:lnTo>
                    <a:pt x="454" y="946"/>
                  </a:lnTo>
                  <a:lnTo>
                    <a:pt x="431" y="1112"/>
                  </a:lnTo>
                  <a:lnTo>
                    <a:pt x="342" y="1067"/>
                  </a:lnTo>
                  <a:lnTo>
                    <a:pt x="342" y="991"/>
                  </a:lnTo>
                  <a:lnTo>
                    <a:pt x="320" y="934"/>
                  </a:lnTo>
                  <a:lnTo>
                    <a:pt x="299" y="1022"/>
                  </a:lnTo>
                  <a:lnTo>
                    <a:pt x="276" y="1045"/>
                  </a:lnTo>
                  <a:lnTo>
                    <a:pt x="254" y="1076"/>
                  </a:lnTo>
                  <a:lnTo>
                    <a:pt x="254" y="1013"/>
                  </a:lnTo>
                  <a:lnTo>
                    <a:pt x="276" y="957"/>
                  </a:lnTo>
                  <a:lnTo>
                    <a:pt x="299" y="903"/>
                  </a:lnTo>
                  <a:lnTo>
                    <a:pt x="288" y="845"/>
                  </a:lnTo>
                  <a:lnTo>
                    <a:pt x="267" y="779"/>
                  </a:lnTo>
                  <a:lnTo>
                    <a:pt x="267" y="703"/>
                  </a:lnTo>
                  <a:lnTo>
                    <a:pt x="254" y="591"/>
                  </a:lnTo>
                  <a:lnTo>
                    <a:pt x="222" y="525"/>
                  </a:lnTo>
                  <a:lnTo>
                    <a:pt x="299" y="566"/>
                  </a:lnTo>
                  <a:lnTo>
                    <a:pt x="267" y="521"/>
                  </a:lnTo>
                  <a:lnTo>
                    <a:pt x="355" y="579"/>
                  </a:lnTo>
                  <a:lnTo>
                    <a:pt x="333" y="544"/>
                  </a:lnTo>
                  <a:lnTo>
                    <a:pt x="422" y="569"/>
                  </a:lnTo>
                  <a:lnTo>
                    <a:pt x="485" y="525"/>
                  </a:lnTo>
                  <a:lnTo>
                    <a:pt x="418" y="490"/>
                  </a:lnTo>
                  <a:lnTo>
                    <a:pt x="508" y="499"/>
                  </a:lnTo>
                  <a:lnTo>
                    <a:pt x="476" y="445"/>
                  </a:lnTo>
                  <a:lnTo>
                    <a:pt x="378" y="423"/>
                  </a:lnTo>
                  <a:lnTo>
                    <a:pt x="476" y="400"/>
                  </a:lnTo>
                  <a:lnTo>
                    <a:pt x="342" y="346"/>
                  </a:lnTo>
                  <a:lnTo>
                    <a:pt x="232" y="236"/>
                  </a:lnTo>
                  <a:lnTo>
                    <a:pt x="144" y="169"/>
                  </a:lnTo>
                  <a:lnTo>
                    <a:pt x="222" y="166"/>
                  </a:lnTo>
                  <a:lnTo>
                    <a:pt x="112" y="125"/>
                  </a:lnTo>
                  <a:lnTo>
                    <a:pt x="196" y="112"/>
                  </a:lnTo>
                  <a:lnTo>
                    <a:pt x="54" y="81"/>
                  </a:lnTo>
                  <a:lnTo>
                    <a:pt x="130" y="58"/>
                  </a:lnTo>
                  <a:lnTo>
                    <a:pt x="0" y="56"/>
                  </a:lnTo>
                  <a:lnTo>
                    <a:pt x="9" y="13"/>
                  </a:lnTo>
                  <a:lnTo>
                    <a:pt x="9"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47" name="Freeform 339"/>
            <p:cNvSpPr>
              <a:spLocks/>
            </p:cNvSpPr>
            <p:nvPr/>
          </p:nvSpPr>
          <p:spPr bwMode="auto">
            <a:xfrm>
              <a:off x="4901" y="3112"/>
              <a:ext cx="133" cy="88"/>
            </a:xfrm>
            <a:custGeom>
              <a:avLst/>
              <a:gdLst>
                <a:gd name="T0" fmla="*/ 0 w 398"/>
                <a:gd name="T1" fmla="*/ 16 h 264"/>
                <a:gd name="T2" fmla="*/ 60 w 398"/>
                <a:gd name="T3" fmla="*/ 97 h 264"/>
                <a:gd name="T4" fmla="*/ 136 w 398"/>
                <a:gd name="T5" fmla="*/ 174 h 264"/>
                <a:gd name="T6" fmla="*/ 218 w 398"/>
                <a:gd name="T7" fmla="*/ 218 h 264"/>
                <a:gd name="T8" fmla="*/ 222 w 398"/>
                <a:gd name="T9" fmla="*/ 183 h 264"/>
                <a:gd name="T10" fmla="*/ 353 w 398"/>
                <a:gd name="T11" fmla="*/ 264 h 264"/>
                <a:gd name="T12" fmla="*/ 398 w 398"/>
                <a:gd name="T13" fmla="*/ 245 h 264"/>
                <a:gd name="T14" fmla="*/ 337 w 398"/>
                <a:gd name="T15" fmla="*/ 183 h 264"/>
                <a:gd name="T16" fmla="*/ 259 w 398"/>
                <a:gd name="T17" fmla="*/ 137 h 264"/>
                <a:gd name="T18" fmla="*/ 323 w 398"/>
                <a:gd name="T19" fmla="*/ 142 h 264"/>
                <a:gd name="T20" fmla="*/ 293 w 398"/>
                <a:gd name="T21" fmla="*/ 96 h 264"/>
                <a:gd name="T22" fmla="*/ 181 w 398"/>
                <a:gd name="T23" fmla="*/ 32 h 264"/>
                <a:gd name="T24" fmla="*/ 131 w 398"/>
                <a:gd name="T25" fmla="*/ 0 h 264"/>
                <a:gd name="T26" fmla="*/ 228 w 398"/>
                <a:gd name="T27" fmla="*/ 107 h 264"/>
                <a:gd name="T28" fmla="*/ 127 w 398"/>
                <a:gd name="T29" fmla="*/ 32 h 264"/>
                <a:gd name="T30" fmla="*/ 80 w 398"/>
                <a:gd name="T31" fmla="*/ 16 h 264"/>
                <a:gd name="T32" fmla="*/ 202 w 398"/>
                <a:gd name="T33" fmla="*/ 133 h 264"/>
                <a:gd name="T34" fmla="*/ 252 w 398"/>
                <a:gd name="T35" fmla="*/ 167 h 264"/>
                <a:gd name="T36" fmla="*/ 181 w 398"/>
                <a:gd name="T37" fmla="*/ 142 h 264"/>
                <a:gd name="T38" fmla="*/ 90 w 398"/>
                <a:gd name="T39" fmla="*/ 57 h 264"/>
                <a:gd name="T40" fmla="*/ 151 w 398"/>
                <a:gd name="T41" fmla="*/ 157 h 264"/>
                <a:gd name="T42" fmla="*/ 0 w 398"/>
                <a:gd name="T43" fmla="*/ 16 h 264"/>
                <a:gd name="T44" fmla="*/ 0 w 398"/>
                <a:gd name="T45" fmla="*/ 1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8" h="264">
                  <a:moveTo>
                    <a:pt x="0" y="16"/>
                  </a:moveTo>
                  <a:lnTo>
                    <a:pt x="60" y="97"/>
                  </a:lnTo>
                  <a:lnTo>
                    <a:pt x="136" y="174"/>
                  </a:lnTo>
                  <a:lnTo>
                    <a:pt x="218" y="218"/>
                  </a:lnTo>
                  <a:lnTo>
                    <a:pt x="222" y="183"/>
                  </a:lnTo>
                  <a:lnTo>
                    <a:pt x="353" y="264"/>
                  </a:lnTo>
                  <a:lnTo>
                    <a:pt x="398" y="245"/>
                  </a:lnTo>
                  <a:lnTo>
                    <a:pt x="337" y="183"/>
                  </a:lnTo>
                  <a:lnTo>
                    <a:pt x="259" y="137"/>
                  </a:lnTo>
                  <a:lnTo>
                    <a:pt x="323" y="142"/>
                  </a:lnTo>
                  <a:lnTo>
                    <a:pt x="293" y="96"/>
                  </a:lnTo>
                  <a:lnTo>
                    <a:pt x="181" y="32"/>
                  </a:lnTo>
                  <a:lnTo>
                    <a:pt x="131" y="0"/>
                  </a:lnTo>
                  <a:lnTo>
                    <a:pt x="228" y="107"/>
                  </a:lnTo>
                  <a:lnTo>
                    <a:pt x="127" y="32"/>
                  </a:lnTo>
                  <a:lnTo>
                    <a:pt x="80" y="16"/>
                  </a:lnTo>
                  <a:lnTo>
                    <a:pt x="202" y="133"/>
                  </a:lnTo>
                  <a:lnTo>
                    <a:pt x="252" y="167"/>
                  </a:lnTo>
                  <a:lnTo>
                    <a:pt x="181" y="142"/>
                  </a:lnTo>
                  <a:lnTo>
                    <a:pt x="90" y="57"/>
                  </a:lnTo>
                  <a:lnTo>
                    <a:pt x="151" y="157"/>
                  </a:lnTo>
                  <a:lnTo>
                    <a:pt x="0" y="16"/>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48" name="Freeform 340"/>
            <p:cNvSpPr>
              <a:spLocks/>
            </p:cNvSpPr>
            <p:nvPr/>
          </p:nvSpPr>
          <p:spPr bwMode="auto">
            <a:xfrm>
              <a:off x="4660" y="3204"/>
              <a:ext cx="77" cy="21"/>
            </a:xfrm>
            <a:custGeom>
              <a:avLst/>
              <a:gdLst>
                <a:gd name="T0" fmla="*/ 30 w 230"/>
                <a:gd name="T1" fmla="*/ 0 h 63"/>
                <a:gd name="T2" fmla="*/ 134 w 230"/>
                <a:gd name="T3" fmla="*/ 9 h 63"/>
                <a:gd name="T4" fmla="*/ 180 w 230"/>
                <a:gd name="T5" fmla="*/ 30 h 63"/>
                <a:gd name="T6" fmla="*/ 183 w 230"/>
                <a:gd name="T7" fmla="*/ 21 h 63"/>
                <a:gd name="T8" fmla="*/ 230 w 230"/>
                <a:gd name="T9" fmla="*/ 62 h 63"/>
                <a:gd name="T10" fmla="*/ 175 w 230"/>
                <a:gd name="T11" fmla="*/ 63 h 63"/>
                <a:gd name="T12" fmla="*/ 108 w 230"/>
                <a:gd name="T13" fmla="*/ 34 h 63"/>
                <a:gd name="T14" fmla="*/ 0 w 230"/>
                <a:gd name="T15" fmla="*/ 33 h 63"/>
                <a:gd name="T16" fmla="*/ 30 w 230"/>
                <a:gd name="T17" fmla="*/ 0 h 63"/>
                <a:gd name="T18" fmla="*/ 30 w 230"/>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63">
                  <a:moveTo>
                    <a:pt x="30" y="0"/>
                  </a:moveTo>
                  <a:lnTo>
                    <a:pt x="134" y="9"/>
                  </a:lnTo>
                  <a:lnTo>
                    <a:pt x="180" y="30"/>
                  </a:lnTo>
                  <a:lnTo>
                    <a:pt x="183" y="21"/>
                  </a:lnTo>
                  <a:lnTo>
                    <a:pt x="230" y="62"/>
                  </a:lnTo>
                  <a:lnTo>
                    <a:pt x="175" y="63"/>
                  </a:lnTo>
                  <a:lnTo>
                    <a:pt x="108" y="34"/>
                  </a:lnTo>
                  <a:lnTo>
                    <a:pt x="0" y="33"/>
                  </a:lnTo>
                  <a:lnTo>
                    <a:pt x="30" y="0"/>
                  </a:ln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49" name="Freeform 341"/>
            <p:cNvSpPr>
              <a:spLocks/>
            </p:cNvSpPr>
            <p:nvPr/>
          </p:nvSpPr>
          <p:spPr bwMode="auto">
            <a:xfrm>
              <a:off x="4857" y="3593"/>
              <a:ext cx="207" cy="189"/>
            </a:xfrm>
            <a:custGeom>
              <a:avLst/>
              <a:gdLst>
                <a:gd name="T0" fmla="*/ 541 w 620"/>
                <a:gd name="T1" fmla="*/ 0 h 568"/>
                <a:gd name="T2" fmla="*/ 592 w 620"/>
                <a:gd name="T3" fmla="*/ 386 h 568"/>
                <a:gd name="T4" fmla="*/ 547 w 620"/>
                <a:gd name="T5" fmla="*/ 380 h 568"/>
                <a:gd name="T6" fmla="*/ 486 w 620"/>
                <a:gd name="T7" fmla="*/ 343 h 568"/>
                <a:gd name="T8" fmla="*/ 288 w 620"/>
                <a:gd name="T9" fmla="*/ 297 h 568"/>
                <a:gd name="T10" fmla="*/ 181 w 620"/>
                <a:gd name="T11" fmla="*/ 279 h 568"/>
                <a:gd name="T12" fmla="*/ 123 w 620"/>
                <a:gd name="T13" fmla="*/ 322 h 568"/>
                <a:gd name="T14" fmla="*/ 90 w 620"/>
                <a:gd name="T15" fmla="*/ 405 h 568"/>
                <a:gd name="T16" fmla="*/ 52 w 620"/>
                <a:gd name="T17" fmla="*/ 467 h 568"/>
                <a:gd name="T18" fmla="*/ 0 w 620"/>
                <a:gd name="T19" fmla="*/ 568 h 568"/>
                <a:gd name="T20" fmla="*/ 61 w 620"/>
                <a:gd name="T21" fmla="*/ 531 h 568"/>
                <a:gd name="T22" fmla="*/ 90 w 620"/>
                <a:gd name="T23" fmla="*/ 469 h 568"/>
                <a:gd name="T24" fmla="*/ 125 w 620"/>
                <a:gd name="T25" fmla="*/ 351 h 568"/>
                <a:gd name="T26" fmla="*/ 195 w 620"/>
                <a:gd name="T27" fmla="*/ 322 h 568"/>
                <a:gd name="T28" fmla="*/ 304 w 620"/>
                <a:gd name="T29" fmla="*/ 380 h 568"/>
                <a:gd name="T30" fmla="*/ 259 w 620"/>
                <a:gd name="T31" fmla="*/ 448 h 568"/>
                <a:gd name="T32" fmla="*/ 358 w 620"/>
                <a:gd name="T33" fmla="*/ 405 h 568"/>
                <a:gd name="T34" fmla="*/ 332 w 620"/>
                <a:gd name="T35" fmla="*/ 467 h 568"/>
                <a:gd name="T36" fmla="*/ 421 w 620"/>
                <a:gd name="T37" fmla="*/ 415 h 568"/>
                <a:gd name="T38" fmla="*/ 512 w 620"/>
                <a:gd name="T39" fmla="*/ 423 h 568"/>
                <a:gd name="T40" fmla="*/ 592 w 620"/>
                <a:gd name="T41" fmla="*/ 434 h 568"/>
                <a:gd name="T42" fmla="*/ 620 w 620"/>
                <a:gd name="T43" fmla="*/ 397 h 568"/>
                <a:gd name="T44" fmla="*/ 558 w 620"/>
                <a:gd name="T45" fmla="*/ 26 h 568"/>
                <a:gd name="T46" fmla="*/ 541 w 620"/>
                <a:gd name="T47" fmla="*/ 0 h 568"/>
                <a:gd name="T48" fmla="*/ 541 w 620"/>
                <a:gd name="T49"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20" h="568">
                  <a:moveTo>
                    <a:pt x="541" y="0"/>
                  </a:moveTo>
                  <a:lnTo>
                    <a:pt x="592" y="386"/>
                  </a:lnTo>
                  <a:lnTo>
                    <a:pt x="547" y="380"/>
                  </a:lnTo>
                  <a:lnTo>
                    <a:pt x="486" y="343"/>
                  </a:lnTo>
                  <a:lnTo>
                    <a:pt x="288" y="297"/>
                  </a:lnTo>
                  <a:lnTo>
                    <a:pt x="181" y="279"/>
                  </a:lnTo>
                  <a:lnTo>
                    <a:pt x="123" y="322"/>
                  </a:lnTo>
                  <a:lnTo>
                    <a:pt x="90" y="405"/>
                  </a:lnTo>
                  <a:lnTo>
                    <a:pt x="52" y="467"/>
                  </a:lnTo>
                  <a:lnTo>
                    <a:pt x="0" y="568"/>
                  </a:lnTo>
                  <a:lnTo>
                    <a:pt x="61" y="531"/>
                  </a:lnTo>
                  <a:lnTo>
                    <a:pt x="90" y="469"/>
                  </a:lnTo>
                  <a:lnTo>
                    <a:pt x="125" y="351"/>
                  </a:lnTo>
                  <a:lnTo>
                    <a:pt x="195" y="322"/>
                  </a:lnTo>
                  <a:lnTo>
                    <a:pt x="304" y="380"/>
                  </a:lnTo>
                  <a:lnTo>
                    <a:pt x="259" y="448"/>
                  </a:lnTo>
                  <a:lnTo>
                    <a:pt x="358" y="405"/>
                  </a:lnTo>
                  <a:lnTo>
                    <a:pt x="332" y="467"/>
                  </a:lnTo>
                  <a:lnTo>
                    <a:pt x="421" y="415"/>
                  </a:lnTo>
                  <a:lnTo>
                    <a:pt x="512" y="423"/>
                  </a:lnTo>
                  <a:lnTo>
                    <a:pt x="592" y="434"/>
                  </a:lnTo>
                  <a:lnTo>
                    <a:pt x="620" y="397"/>
                  </a:lnTo>
                  <a:lnTo>
                    <a:pt x="558" y="26"/>
                  </a:lnTo>
                  <a:lnTo>
                    <a:pt x="541" y="0"/>
                  </a:lnTo>
                  <a:lnTo>
                    <a:pt x="541" y="0"/>
                  </a:lnTo>
                  <a:close/>
                </a:path>
              </a:pathLst>
            </a:custGeom>
            <a:solidFill>
              <a:srgbClr val="00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50" name="Freeform 342"/>
            <p:cNvSpPr>
              <a:spLocks/>
            </p:cNvSpPr>
            <p:nvPr/>
          </p:nvSpPr>
          <p:spPr bwMode="auto">
            <a:xfrm>
              <a:off x="4716" y="3781"/>
              <a:ext cx="126" cy="200"/>
            </a:xfrm>
            <a:custGeom>
              <a:avLst/>
              <a:gdLst>
                <a:gd name="T0" fmla="*/ 377 w 377"/>
                <a:gd name="T1" fmla="*/ 6 h 602"/>
                <a:gd name="T2" fmla="*/ 349 w 377"/>
                <a:gd name="T3" fmla="*/ 61 h 602"/>
                <a:gd name="T4" fmla="*/ 342 w 377"/>
                <a:gd name="T5" fmla="*/ 168 h 602"/>
                <a:gd name="T6" fmla="*/ 342 w 377"/>
                <a:gd name="T7" fmla="*/ 268 h 602"/>
                <a:gd name="T8" fmla="*/ 280 w 377"/>
                <a:gd name="T9" fmla="*/ 369 h 602"/>
                <a:gd name="T10" fmla="*/ 280 w 377"/>
                <a:gd name="T11" fmla="*/ 503 h 602"/>
                <a:gd name="T12" fmla="*/ 222 w 377"/>
                <a:gd name="T13" fmla="*/ 402 h 602"/>
                <a:gd name="T14" fmla="*/ 135 w 377"/>
                <a:gd name="T15" fmla="*/ 223 h 602"/>
                <a:gd name="T16" fmla="*/ 27 w 377"/>
                <a:gd name="T17" fmla="*/ 0 h 602"/>
                <a:gd name="T18" fmla="*/ 0 w 377"/>
                <a:gd name="T19" fmla="*/ 6 h 602"/>
                <a:gd name="T20" fmla="*/ 54 w 377"/>
                <a:gd name="T21" fmla="*/ 105 h 602"/>
                <a:gd name="T22" fmla="*/ 143 w 377"/>
                <a:gd name="T23" fmla="*/ 306 h 602"/>
                <a:gd name="T24" fmla="*/ 205 w 377"/>
                <a:gd name="T25" fmla="*/ 457 h 602"/>
                <a:gd name="T26" fmla="*/ 294 w 377"/>
                <a:gd name="T27" fmla="*/ 602 h 602"/>
                <a:gd name="T28" fmla="*/ 342 w 377"/>
                <a:gd name="T29" fmla="*/ 332 h 602"/>
                <a:gd name="T30" fmla="*/ 377 w 377"/>
                <a:gd name="T31" fmla="*/ 134 h 602"/>
                <a:gd name="T32" fmla="*/ 377 w 377"/>
                <a:gd name="T33" fmla="*/ 6 h 602"/>
                <a:gd name="T34" fmla="*/ 377 w 377"/>
                <a:gd name="T35" fmla="*/ 6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602">
                  <a:moveTo>
                    <a:pt x="377" y="6"/>
                  </a:moveTo>
                  <a:lnTo>
                    <a:pt x="349" y="61"/>
                  </a:lnTo>
                  <a:lnTo>
                    <a:pt x="342" y="168"/>
                  </a:lnTo>
                  <a:lnTo>
                    <a:pt x="342" y="268"/>
                  </a:lnTo>
                  <a:lnTo>
                    <a:pt x="280" y="369"/>
                  </a:lnTo>
                  <a:lnTo>
                    <a:pt x="280" y="503"/>
                  </a:lnTo>
                  <a:lnTo>
                    <a:pt x="222" y="402"/>
                  </a:lnTo>
                  <a:lnTo>
                    <a:pt x="135" y="223"/>
                  </a:lnTo>
                  <a:lnTo>
                    <a:pt x="27" y="0"/>
                  </a:lnTo>
                  <a:lnTo>
                    <a:pt x="0" y="6"/>
                  </a:lnTo>
                  <a:lnTo>
                    <a:pt x="54" y="105"/>
                  </a:lnTo>
                  <a:lnTo>
                    <a:pt x="143" y="306"/>
                  </a:lnTo>
                  <a:lnTo>
                    <a:pt x="205" y="457"/>
                  </a:lnTo>
                  <a:lnTo>
                    <a:pt x="294" y="602"/>
                  </a:lnTo>
                  <a:lnTo>
                    <a:pt x="342" y="332"/>
                  </a:lnTo>
                  <a:lnTo>
                    <a:pt x="377" y="134"/>
                  </a:lnTo>
                  <a:lnTo>
                    <a:pt x="377" y="6"/>
                  </a:lnTo>
                  <a:lnTo>
                    <a:pt x="377" y="6"/>
                  </a:lnTo>
                  <a:close/>
                </a:path>
              </a:pathLst>
            </a:custGeom>
            <a:solidFill>
              <a:srgbClr val="00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51" name="Freeform 343"/>
            <p:cNvSpPr>
              <a:spLocks/>
            </p:cNvSpPr>
            <p:nvPr/>
          </p:nvSpPr>
          <p:spPr bwMode="auto">
            <a:xfrm>
              <a:off x="4737" y="3454"/>
              <a:ext cx="86" cy="16"/>
            </a:xfrm>
            <a:custGeom>
              <a:avLst/>
              <a:gdLst>
                <a:gd name="T0" fmla="*/ 0 w 260"/>
                <a:gd name="T1" fmla="*/ 0 h 47"/>
                <a:gd name="T2" fmla="*/ 32 w 260"/>
                <a:gd name="T3" fmla="*/ 26 h 47"/>
                <a:gd name="T4" fmla="*/ 65 w 260"/>
                <a:gd name="T5" fmla="*/ 45 h 47"/>
                <a:gd name="T6" fmla="*/ 113 w 260"/>
                <a:gd name="T7" fmla="*/ 47 h 47"/>
                <a:gd name="T8" fmla="*/ 186 w 260"/>
                <a:gd name="T9" fmla="*/ 46 h 47"/>
                <a:gd name="T10" fmla="*/ 215 w 260"/>
                <a:gd name="T11" fmla="*/ 37 h 47"/>
                <a:gd name="T12" fmla="*/ 260 w 260"/>
                <a:gd name="T13" fmla="*/ 1 h 47"/>
                <a:gd name="T14" fmla="*/ 219 w 260"/>
                <a:gd name="T15" fmla="*/ 18 h 47"/>
                <a:gd name="T16" fmla="*/ 184 w 260"/>
                <a:gd name="T17" fmla="*/ 29 h 47"/>
                <a:gd name="T18" fmla="*/ 76 w 260"/>
                <a:gd name="T19" fmla="*/ 25 h 47"/>
                <a:gd name="T20" fmla="*/ 42 w 260"/>
                <a:gd name="T21" fmla="*/ 16 h 47"/>
                <a:gd name="T22" fmla="*/ 0 w 260"/>
                <a:gd name="T23" fmla="*/ 0 h 47"/>
                <a:gd name="T24" fmla="*/ 0 w 260"/>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0" h="47">
                  <a:moveTo>
                    <a:pt x="0" y="0"/>
                  </a:moveTo>
                  <a:lnTo>
                    <a:pt x="32" y="26"/>
                  </a:lnTo>
                  <a:lnTo>
                    <a:pt x="65" y="45"/>
                  </a:lnTo>
                  <a:lnTo>
                    <a:pt x="113" y="47"/>
                  </a:lnTo>
                  <a:lnTo>
                    <a:pt x="186" y="46"/>
                  </a:lnTo>
                  <a:lnTo>
                    <a:pt x="215" y="37"/>
                  </a:lnTo>
                  <a:lnTo>
                    <a:pt x="260" y="1"/>
                  </a:lnTo>
                  <a:lnTo>
                    <a:pt x="219" y="18"/>
                  </a:lnTo>
                  <a:lnTo>
                    <a:pt x="184" y="29"/>
                  </a:lnTo>
                  <a:lnTo>
                    <a:pt x="76" y="25"/>
                  </a:lnTo>
                  <a:lnTo>
                    <a:pt x="42" y="16"/>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52" name="Freeform 344"/>
            <p:cNvSpPr>
              <a:spLocks/>
            </p:cNvSpPr>
            <p:nvPr/>
          </p:nvSpPr>
          <p:spPr bwMode="auto">
            <a:xfrm>
              <a:off x="4648" y="3232"/>
              <a:ext cx="80" cy="32"/>
            </a:xfrm>
            <a:custGeom>
              <a:avLst/>
              <a:gdLst>
                <a:gd name="T0" fmla="*/ 10 w 242"/>
                <a:gd name="T1" fmla="*/ 58 h 97"/>
                <a:gd name="T2" fmla="*/ 33 w 242"/>
                <a:gd name="T3" fmla="*/ 30 h 97"/>
                <a:gd name="T4" fmla="*/ 65 w 242"/>
                <a:gd name="T5" fmla="*/ 9 h 97"/>
                <a:gd name="T6" fmla="*/ 100 w 242"/>
                <a:gd name="T7" fmla="*/ 1 h 97"/>
                <a:gd name="T8" fmla="*/ 157 w 242"/>
                <a:gd name="T9" fmla="*/ 0 h 97"/>
                <a:gd name="T10" fmla="*/ 190 w 242"/>
                <a:gd name="T11" fmla="*/ 5 h 97"/>
                <a:gd name="T12" fmla="*/ 222 w 242"/>
                <a:gd name="T13" fmla="*/ 24 h 97"/>
                <a:gd name="T14" fmla="*/ 242 w 242"/>
                <a:gd name="T15" fmla="*/ 58 h 97"/>
                <a:gd name="T16" fmla="*/ 178 w 242"/>
                <a:gd name="T17" fmla="*/ 21 h 97"/>
                <a:gd name="T18" fmla="*/ 147 w 242"/>
                <a:gd name="T19" fmla="*/ 17 h 97"/>
                <a:gd name="T20" fmla="*/ 94 w 242"/>
                <a:gd name="T21" fmla="*/ 19 h 97"/>
                <a:gd name="T22" fmla="*/ 50 w 242"/>
                <a:gd name="T23" fmla="*/ 33 h 97"/>
                <a:gd name="T24" fmla="*/ 18 w 242"/>
                <a:gd name="T25" fmla="*/ 61 h 97"/>
                <a:gd name="T26" fmla="*/ 0 w 242"/>
                <a:gd name="T27" fmla="*/ 97 h 97"/>
                <a:gd name="T28" fmla="*/ 10 w 242"/>
                <a:gd name="T29" fmla="*/ 58 h 97"/>
                <a:gd name="T30" fmla="*/ 10 w 242"/>
                <a:gd name="T31"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2" h="97">
                  <a:moveTo>
                    <a:pt x="10" y="58"/>
                  </a:moveTo>
                  <a:lnTo>
                    <a:pt x="33" y="30"/>
                  </a:lnTo>
                  <a:lnTo>
                    <a:pt x="65" y="9"/>
                  </a:lnTo>
                  <a:lnTo>
                    <a:pt x="100" y="1"/>
                  </a:lnTo>
                  <a:lnTo>
                    <a:pt x="157" y="0"/>
                  </a:lnTo>
                  <a:lnTo>
                    <a:pt x="190" y="5"/>
                  </a:lnTo>
                  <a:lnTo>
                    <a:pt x="222" y="24"/>
                  </a:lnTo>
                  <a:lnTo>
                    <a:pt x="242" y="58"/>
                  </a:lnTo>
                  <a:lnTo>
                    <a:pt x="178" y="21"/>
                  </a:lnTo>
                  <a:lnTo>
                    <a:pt x="147" y="17"/>
                  </a:lnTo>
                  <a:lnTo>
                    <a:pt x="94" y="19"/>
                  </a:lnTo>
                  <a:lnTo>
                    <a:pt x="50" y="33"/>
                  </a:lnTo>
                  <a:lnTo>
                    <a:pt x="18" y="61"/>
                  </a:lnTo>
                  <a:lnTo>
                    <a:pt x="0" y="97"/>
                  </a:lnTo>
                  <a:lnTo>
                    <a:pt x="10" y="58"/>
                  </a:lnTo>
                  <a:lnTo>
                    <a:pt x="1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53" name="Freeform 345"/>
            <p:cNvSpPr>
              <a:spLocks/>
            </p:cNvSpPr>
            <p:nvPr/>
          </p:nvSpPr>
          <p:spPr bwMode="auto">
            <a:xfrm>
              <a:off x="4821" y="3235"/>
              <a:ext cx="94" cy="33"/>
            </a:xfrm>
            <a:custGeom>
              <a:avLst/>
              <a:gdLst>
                <a:gd name="T0" fmla="*/ 0 w 282"/>
                <a:gd name="T1" fmla="*/ 60 h 98"/>
                <a:gd name="T2" fmla="*/ 24 w 282"/>
                <a:gd name="T3" fmla="*/ 20 h 98"/>
                <a:gd name="T4" fmla="*/ 57 w 282"/>
                <a:gd name="T5" fmla="*/ 6 h 98"/>
                <a:gd name="T6" fmla="*/ 109 w 282"/>
                <a:gd name="T7" fmla="*/ 0 h 98"/>
                <a:gd name="T8" fmla="*/ 165 w 282"/>
                <a:gd name="T9" fmla="*/ 6 h 98"/>
                <a:gd name="T10" fmla="*/ 211 w 282"/>
                <a:gd name="T11" fmla="*/ 21 h 98"/>
                <a:gd name="T12" fmla="*/ 245 w 282"/>
                <a:gd name="T13" fmla="*/ 41 h 98"/>
                <a:gd name="T14" fmla="*/ 268 w 282"/>
                <a:gd name="T15" fmla="*/ 67 h 98"/>
                <a:gd name="T16" fmla="*/ 282 w 282"/>
                <a:gd name="T17" fmla="*/ 98 h 98"/>
                <a:gd name="T18" fmla="*/ 259 w 282"/>
                <a:gd name="T19" fmla="*/ 79 h 98"/>
                <a:gd name="T20" fmla="*/ 226 w 282"/>
                <a:gd name="T21" fmla="*/ 46 h 98"/>
                <a:gd name="T22" fmla="*/ 182 w 282"/>
                <a:gd name="T23" fmla="*/ 25 h 98"/>
                <a:gd name="T24" fmla="*/ 129 w 282"/>
                <a:gd name="T25" fmla="*/ 16 h 98"/>
                <a:gd name="T26" fmla="*/ 65 w 282"/>
                <a:gd name="T27" fmla="*/ 19 h 98"/>
                <a:gd name="T28" fmla="*/ 0 w 282"/>
                <a:gd name="T29" fmla="*/ 60 h 98"/>
                <a:gd name="T30" fmla="*/ 0 w 282"/>
                <a:gd name="T31" fmla="*/ 6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2" h="98">
                  <a:moveTo>
                    <a:pt x="0" y="60"/>
                  </a:moveTo>
                  <a:lnTo>
                    <a:pt x="24" y="20"/>
                  </a:lnTo>
                  <a:lnTo>
                    <a:pt x="57" y="6"/>
                  </a:lnTo>
                  <a:lnTo>
                    <a:pt x="109" y="0"/>
                  </a:lnTo>
                  <a:lnTo>
                    <a:pt x="165" y="6"/>
                  </a:lnTo>
                  <a:lnTo>
                    <a:pt x="211" y="21"/>
                  </a:lnTo>
                  <a:lnTo>
                    <a:pt x="245" y="41"/>
                  </a:lnTo>
                  <a:lnTo>
                    <a:pt x="268" y="67"/>
                  </a:lnTo>
                  <a:lnTo>
                    <a:pt x="282" y="98"/>
                  </a:lnTo>
                  <a:lnTo>
                    <a:pt x="259" y="79"/>
                  </a:lnTo>
                  <a:lnTo>
                    <a:pt x="226" y="46"/>
                  </a:lnTo>
                  <a:lnTo>
                    <a:pt x="182" y="25"/>
                  </a:lnTo>
                  <a:lnTo>
                    <a:pt x="129" y="16"/>
                  </a:lnTo>
                  <a:lnTo>
                    <a:pt x="65" y="19"/>
                  </a:lnTo>
                  <a:lnTo>
                    <a:pt x="0" y="60"/>
                  </a:lnTo>
                  <a:lnTo>
                    <a:pt x="0" y="6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54" name="Freeform 346"/>
            <p:cNvSpPr>
              <a:spLocks/>
            </p:cNvSpPr>
            <p:nvPr/>
          </p:nvSpPr>
          <p:spPr bwMode="auto">
            <a:xfrm>
              <a:off x="4745" y="3250"/>
              <a:ext cx="8" cy="23"/>
            </a:xfrm>
            <a:custGeom>
              <a:avLst/>
              <a:gdLst>
                <a:gd name="T0" fmla="*/ 0 w 23"/>
                <a:gd name="T1" fmla="*/ 0 h 70"/>
                <a:gd name="T2" fmla="*/ 10 w 23"/>
                <a:gd name="T3" fmla="*/ 33 h 70"/>
                <a:gd name="T4" fmla="*/ 8 w 23"/>
                <a:gd name="T5" fmla="*/ 70 h 70"/>
                <a:gd name="T6" fmla="*/ 23 w 23"/>
                <a:gd name="T7" fmla="*/ 38 h 70"/>
                <a:gd name="T8" fmla="*/ 22 w 23"/>
                <a:gd name="T9" fmla="*/ 16 h 70"/>
                <a:gd name="T10" fmla="*/ 0 w 23"/>
                <a:gd name="T11" fmla="*/ 0 h 70"/>
                <a:gd name="T12" fmla="*/ 0 w 23"/>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23" h="70">
                  <a:moveTo>
                    <a:pt x="0" y="0"/>
                  </a:moveTo>
                  <a:lnTo>
                    <a:pt x="10" y="33"/>
                  </a:lnTo>
                  <a:lnTo>
                    <a:pt x="8" y="70"/>
                  </a:lnTo>
                  <a:lnTo>
                    <a:pt x="23" y="38"/>
                  </a:lnTo>
                  <a:lnTo>
                    <a:pt x="22" y="16"/>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55" name="Freeform 347"/>
            <p:cNvSpPr>
              <a:spLocks/>
            </p:cNvSpPr>
            <p:nvPr/>
          </p:nvSpPr>
          <p:spPr bwMode="auto">
            <a:xfrm>
              <a:off x="4795" y="3251"/>
              <a:ext cx="5" cy="17"/>
            </a:xfrm>
            <a:custGeom>
              <a:avLst/>
              <a:gdLst>
                <a:gd name="T0" fmla="*/ 17 w 17"/>
                <a:gd name="T1" fmla="*/ 0 h 52"/>
                <a:gd name="T2" fmla="*/ 0 w 17"/>
                <a:gd name="T3" fmla="*/ 18 h 52"/>
                <a:gd name="T4" fmla="*/ 6 w 17"/>
                <a:gd name="T5" fmla="*/ 52 h 52"/>
                <a:gd name="T6" fmla="*/ 17 w 17"/>
                <a:gd name="T7" fmla="*/ 0 h 52"/>
                <a:gd name="T8" fmla="*/ 17 w 17"/>
                <a:gd name="T9" fmla="*/ 0 h 52"/>
              </a:gdLst>
              <a:ahLst/>
              <a:cxnLst>
                <a:cxn ang="0">
                  <a:pos x="T0" y="T1"/>
                </a:cxn>
                <a:cxn ang="0">
                  <a:pos x="T2" y="T3"/>
                </a:cxn>
                <a:cxn ang="0">
                  <a:pos x="T4" y="T5"/>
                </a:cxn>
                <a:cxn ang="0">
                  <a:pos x="T6" y="T7"/>
                </a:cxn>
                <a:cxn ang="0">
                  <a:pos x="T8" y="T9"/>
                </a:cxn>
              </a:cxnLst>
              <a:rect l="0" t="0" r="r" b="b"/>
              <a:pathLst>
                <a:path w="17" h="52">
                  <a:moveTo>
                    <a:pt x="17" y="0"/>
                  </a:moveTo>
                  <a:lnTo>
                    <a:pt x="0" y="18"/>
                  </a:lnTo>
                  <a:lnTo>
                    <a:pt x="6" y="52"/>
                  </a:lnTo>
                  <a:lnTo>
                    <a:pt x="17"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56" name="Freeform 348"/>
            <p:cNvSpPr>
              <a:spLocks/>
            </p:cNvSpPr>
            <p:nvPr/>
          </p:nvSpPr>
          <p:spPr bwMode="auto">
            <a:xfrm>
              <a:off x="4743" y="3363"/>
              <a:ext cx="20" cy="15"/>
            </a:xfrm>
            <a:custGeom>
              <a:avLst/>
              <a:gdLst>
                <a:gd name="T0" fmla="*/ 0 w 61"/>
                <a:gd name="T1" fmla="*/ 18 h 44"/>
                <a:gd name="T2" fmla="*/ 9 w 61"/>
                <a:gd name="T3" fmla="*/ 6 h 44"/>
                <a:gd name="T4" fmla="*/ 27 w 61"/>
                <a:gd name="T5" fmla="*/ 0 h 44"/>
                <a:gd name="T6" fmla="*/ 46 w 61"/>
                <a:gd name="T7" fmla="*/ 18 h 44"/>
                <a:gd name="T8" fmla="*/ 61 w 61"/>
                <a:gd name="T9" fmla="*/ 44 h 44"/>
                <a:gd name="T10" fmla="*/ 33 w 61"/>
                <a:gd name="T11" fmla="*/ 28 h 44"/>
                <a:gd name="T12" fmla="*/ 13 w 61"/>
                <a:gd name="T13" fmla="*/ 27 h 44"/>
                <a:gd name="T14" fmla="*/ 0 w 61"/>
                <a:gd name="T15" fmla="*/ 18 h 44"/>
                <a:gd name="T16" fmla="*/ 0 w 61"/>
                <a:gd name="T17"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44">
                  <a:moveTo>
                    <a:pt x="0" y="18"/>
                  </a:moveTo>
                  <a:lnTo>
                    <a:pt x="9" y="6"/>
                  </a:lnTo>
                  <a:lnTo>
                    <a:pt x="27" y="0"/>
                  </a:lnTo>
                  <a:lnTo>
                    <a:pt x="46" y="18"/>
                  </a:lnTo>
                  <a:lnTo>
                    <a:pt x="61" y="44"/>
                  </a:lnTo>
                  <a:lnTo>
                    <a:pt x="33" y="28"/>
                  </a:lnTo>
                  <a:lnTo>
                    <a:pt x="13" y="27"/>
                  </a:lnTo>
                  <a:lnTo>
                    <a:pt x="0" y="18"/>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57" name="Freeform 349"/>
            <p:cNvSpPr>
              <a:spLocks/>
            </p:cNvSpPr>
            <p:nvPr/>
          </p:nvSpPr>
          <p:spPr bwMode="auto">
            <a:xfrm>
              <a:off x="4785" y="3367"/>
              <a:ext cx="19" cy="11"/>
            </a:xfrm>
            <a:custGeom>
              <a:avLst/>
              <a:gdLst>
                <a:gd name="T0" fmla="*/ 0 w 57"/>
                <a:gd name="T1" fmla="*/ 33 h 33"/>
                <a:gd name="T2" fmla="*/ 17 w 57"/>
                <a:gd name="T3" fmla="*/ 10 h 33"/>
                <a:gd name="T4" fmla="*/ 28 w 57"/>
                <a:gd name="T5" fmla="*/ 0 h 33"/>
                <a:gd name="T6" fmla="*/ 46 w 57"/>
                <a:gd name="T7" fmla="*/ 1 h 33"/>
                <a:gd name="T8" fmla="*/ 57 w 57"/>
                <a:gd name="T9" fmla="*/ 14 h 33"/>
                <a:gd name="T10" fmla="*/ 47 w 57"/>
                <a:gd name="T11" fmla="*/ 30 h 33"/>
                <a:gd name="T12" fmla="*/ 0 w 57"/>
                <a:gd name="T13" fmla="*/ 33 h 33"/>
                <a:gd name="T14" fmla="*/ 0 w 57"/>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3">
                  <a:moveTo>
                    <a:pt x="0" y="33"/>
                  </a:moveTo>
                  <a:lnTo>
                    <a:pt x="17" y="10"/>
                  </a:lnTo>
                  <a:lnTo>
                    <a:pt x="28" y="0"/>
                  </a:lnTo>
                  <a:lnTo>
                    <a:pt x="46" y="1"/>
                  </a:lnTo>
                  <a:lnTo>
                    <a:pt x="57" y="14"/>
                  </a:lnTo>
                  <a:lnTo>
                    <a:pt x="47" y="30"/>
                  </a:lnTo>
                  <a:lnTo>
                    <a:pt x="0" y="33"/>
                  </a:lnTo>
                  <a:lnTo>
                    <a:pt x="0"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58" name="Freeform 350"/>
            <p:cNvSpPr>
              <a:spLocks/>
            </p:cNvSpPr>
            <p:nvPr/>
          </p:nvSpPr>
          <p:spPr bwMode="auto">
            <a:xfrm>
              <a:off x="4807" y="3358"/>
              <a:ext cx="14" cy="22"/>
            </a:xfrm>
            <a:custGeom>
              <a:avLst/>
              <a:gdLst>
                <a:gd name="T0" fmla="*/ 0 w 43"/>
                <a:gd name="T1" fmla="*/ 66 h 66"/>
                <a:gd name="T2" fmla="*/ 29 w 43"/>
                <a:gd name="T3" fmla="*/ 47 h 66"/>
                <a:gd name="T4" fmla="*/ 34 w 43"/>
                <a:gd name="T5" fmla="*/ 25 h 66"/>
                <a:gd name="T6" fmla="*/ 26 w 43"/>
                <a:gd name="T7" fmla="*/ 0 h 66"/>
                <a:gd name="T8" fmla="*/ 43 w 43"/>
                <a:gd name="T9" fmla="*/ 21 h 66"/>
                <a:gd name="T10" fmla="*/ 39 w 43"/>
                <a:gd name="T11" fmla="*/ 42 h 66"/>
                <a:gd name="T12" fmla="*/ 31 w 43"/>
                <a:gd name="T13" fmla="*/ 62 h 66"/>
                <a:gd name="T14" fmla="*/ 0 w 43"/>
                <a:gd name="T15" fmla="*/ 66 h 66"/>
                <a:gd name="T16" fmla="*/ 0 w 4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66">
                  <a:moveTo>
                    <a:pt x="0" y="66"/>
                  </a:moveTo>
                  <a:lnTo>
                    <a:pt x="29" y="47"/>
                  </a:lnTo>
                  <a:lnTo>
                    <a:pt x="34" y="25"/>
                  </a:lnTo>
                  <a:lnTo>
                    <a:pt x="26" y="0"/>
                  </a:lnTo>
                  <a:lnTo>
                    <a:pt x="43" y="21"/>
                  </a:lnTo>
                  <a:lnTo>
                    <a:pt x="39" y="42"/>
                  </a:lnTo>
                  <a:lnTo>
                    <a:pt x="31" y="62"/>
                  </a:lnTo>
                  <a:lnTo>
                    <a:pt x="0" y="66"/>
                  </a:lnTo>
                  <a:lnTo>
                    <a:pt x="0"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59" name="Freeform 351"/>
            <p:cNvSpPr>
              <a:spLocks/>
            </p:cNvSpPr>
            <p:nvPr/>
          </p:nvSpPr>
          <p:spPr bwMode="auto">
            <a:xfrm>
              <a:off x="4728" y="3357"/>
              <a:ext cx="22" cy="25"/>
            </a:xfrm>
            <a:custGeom>
              <a:avLst/>
              <a:gdLst>
                <a:gd name="T0" fmla="*/ 5 w 64"/>
                <a:gd name="T1" fmla="*/ 0 h 74"/>
                <a:gd name="T2" fmla="*/ 0 w 64"/>
                <a:gd name="T3" fmla="*/ 31 h 74"/>
                <a:gd name="T4" fmla="*/ 6 w 64"/>
                <a:gd name="T5" fmla="*/ 52 h 74"/>
                <a:gd name="T6" fmla="*/ 19 w 64"/>
                <a:gd name="T7" fmla="*/ 67 h 74"/>
                <a:gd name="T8" fmla="*/ 51 w 64"/>
                <a:gd name="T9" fmla="*/ 74 h 74"/>
                <a:gd name="T10" fmla="*/ 64 w 64"/>
                <a:gd name="T11" fmla="*/ 66 h 74"/>
                <a:gd name="T12" fmla="*/ 31 w 64"/>
                <a:gd name="T13" fmla="*/ 61 h 74"/>
                <a:gd name="T14" fmla="*/ 11 w 64"/>
                <a:gd name="T15" fmla="*/ 40 h 74"/>
                <a:gd name="T16" fmla="*/ 5 w 64"/>
                <a:gd name="T17" fmla="*/ 0 h 74"/>
                <a:gd name="T18" fmla="*/ 5 w 64"/>
                <a:gd name="T19"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74">
                  <a:moveTo>
                    <a:pt x="5" y="0"/>
                  </a:moveTo>
                  <a:lnTo>
                    <a:pt x="0" y="31"/>
                  </a:lnTo>
                  <a:lnTo>
                    <a:pt x="6" y="52"/>
                  </a:lnTo>
                  <a:lnTo>
                    <a:pt x="19" y="67"/>
                  </a:lnTo>
                  <a:lnTo>
                    <a:pt x="51" y="74"/>
                  </a:lnTo>
                  <a:lnTo>
                    <a:pt x="64" y="66"/>
                  </a:lnTo>
                  <a:lnTo>
                    <a:pt x="31" y="61"/>
                  </a:lnTo>
                  <a:lnTo>
                    <a:pt x="11" y="40"/>
                  </a:lnTo>
                  <a:lnTo>
                    <a:pt x="5"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60" name="Freeform 352"/>
            <p:cNvSpPr>
              <a:spLocks/>
            </p:cNvSpPr>
            <p:nvPr/>
          </p:nvSpPr>
          <p:spPr bwMode="auto">
            <a:xfrm>
              <a:off x="4812" y="3250"/>
              <a:ext cx="89" cy="28"/>
            </a:xfrm>
            <a:custGeom>
              <a:avLst/>
              <a:gdLst>
                <a:gd name="T0" fmla="*/ 0 w 268"/>
                <a:gd name="T1" fmla="*/ 71 h 83"/>
                <a:gd name="T2" fmla="*/ 33 w 268"/>
                <a:gd name="T3" fmla="*/ 46 h 83"/>
                <a:gd name="T4" fmla="*/ 58 w 268"/>
                <a:gd name="T5" fmla="*/ 24 h 83"/>
                <a:gd name="T6" fmla="*/ 85 w 268"/>
                <a:gd name="T7" fmla="*/ 5 h 83"/>
                <a:gd name="T8" fmla="*/ 117 w 268"/>
                <a:gd name="T9" fmla="*/ 0 h 83"/>
                <a:gd name="T10" fmla="*/ 167 w 268"/>
                <a:gd name="T11" fmla="*/ 3 h 83"/>
                <a:gd name="T12" fmla="*/ 215 w 268"/>
                <a:gd name="T13" fmla="*/ 17 h 83"/>
                <a:gd name="T14" fmla="*/ 242 w 268"/>
                <a:gd name="T15" fmla="*/ 41 h 83"/>
                <a:gd name="T16" fmla="*/ 268 w 268"/>
                <a:gd name="T17" fmla="*/ 71 h 83"/>
                <a:gd name="T18" fmla="*/ 218 w 268"/>
                <a:gd name="T19" fmla="*/ 72 h 83"/>
                <a:gd name="T20" fmla="*/ 222 w 268"/>
                <a:gd name="T21" fmla="*/ 54 h 83"/>
                <a:gd name="T22" fmla="*/ 196 w 268"/>
                <a:gd name="T23" fmla="*/ 32 h 83"/>
                <a:gd name="T24" fmla="*/ 167 w 268"/>
                <a:gd name="T25" fmla="*/ 22 h 83"/>
                <a:gd name="T26" fmla="*/ 117 w 268"/>
                <a:gd name="T27" fmla="*/ 21 h 83"/>
                <a:gd name="T28" fmla="*/ 80 w 268"/>
                <a:gd name="T29" fmla="*/ 28 h 83"/>
                <a:gd name="T30" fmla="*/ 46 w 268"/>
                <a:gd name="T31" fmla="*/ 53 h 83"/>
                <a:gd name="T32" fmla="*/ 35 w 268"/>
                <a:gd name="T33" fmla="*/ 68 h 83"/>
                <a:gd name="T34" fmla="*/ 71 w 268"/>
                <a:gd name="T35" fmla="*/ 79 h 83"/>
                <a:gd name="T36" fmla="*/ 39 w 268"/>
                <a:gd name="T37" fmla="*/ 83 h 83"/>
                <a:gd name="T38" fmla="*/ 17 w 268"/>
                <a:gd name="T39" fmla="*/ 83 h 83"/>
                <a:gd name="T40" fmla="*/ 0 w 268"/>
                <a:gd name="T41" fmla="*/ 71 h 83"/>
                <a:gd name="T42" fmla="*/ 0 w 268"/>
                <a:gd name="T43" fmla="*/ 7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83">
                  <a:moveTo>
                    <a:pt x="0" y="71"/>
                  </a:moveTo>
                  <a:lnTo>
                    <a:pt x="33" y="46"/>
                  </a:lnTo>
                  <a:lnTo>
                    <a:pt x="58" y="24"/>
                  </a:lnTo>
                  <a:lnTo>
                    <a:pt x="85" y="5"/>
                  </a:lnTo>
                  <a:lnTo>
                    <a:pt x="117" y="0"/>
                  </a:lnTo>
                  <a:lnTo>
                    <a:pt x="167" y="3"/>
                  </a:lnTo>
                  <a:lnTo>
                    <a:pt x="215" y="17"/>
                  </a:lnTo>
                  <a:lnTo>
                    <a:pt x="242" y="41"/>
                  </a:lnTo>
                  <a:lnTo>
                    <a:pt x="268" y="71"/>
                  </a:lnTo>
                  <a:lnTo>
                    <a:pt x="218" y="72"/>
                  </a:lnTo>
                  <a:lnTo>
                    <a:pt x="222" y="54"/>
                  </a:lnTo>
                  <a:lnTo>
                    <a:pt x="196" y="32"/>
                  </a:lnTo>
                  <a:lnTo>
                    <a:pt x="167" y="22"/>
                  </a:lnTo>
                  <a:lnTo>
                    <a:pt x="117" y="21"/>
                  </a:lnTo>
                  <a:lnTo>
                    <a:pt x="80" y="28"/>
                  </a:lnTo>
                  <a:lnTo>
                    <a:pt x="46" y="53"/>
                  </a:lnTo>
                  <a:lnTo>
                    <a:pt x="35" y="68"/>
                  </a:lnTo>
                  <a:lnTo>
                    <a:pt x="71" y="79"/>
                  </a:lnTo>
                  <a:lnTo>
                    <a:pt x="39" y="83"/>
                  </a:lnTo>
                  <a:lnTo>
                    <a:pt x="17" y="83"/>
                  </a:lnTo>
                  <a:lnTo>
                    <a:pt x="0" y="71"/>
                  </a:lnTo>
                  <a:lnTo>
                    <a:pt x="0" y="7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61" name="Freeform 353"/>
            <p:cNvSpPr>
              <a:spLocks/>
            </p:cNvSpPr>
            <p:nvPr/>
          </p:nvSpPr>
          <p:spPr bwMode="auto">
            <a:xfrm>
              <a:off x="4653" y="3246"/>
              <a:ext cx="81" cy="26"/>
            </a:xfrm>
            <a:custGeom>
              <a:avLst/>
              <a:gdLst>
                <a:gd name="T0" fmla="*/ 0 w 244"/>
                <a:gd name="T1" fmla="*/ 65 h 78"/>
                <a:gd name="T2" fmla="*/ 24 w 244"/>
                <a:gd name="T3" fmla="*/ 33 h 78"/>
                <a:gd name="T4" fmla="*/ 58 w 244"/>
                <a:gd name="T5" fmla="*/ 11 h 78"/>
                <a:gd name="T6" fmla="*/ 119 w 244"/>
                <a:gd name="T7" fmla="*/ 0 h 78"/>
                <a:gd name="T8" fmla="*/ 162 w 244"/>
                <a:gd name="T9" fmla="*/ 7 h 78"/>
                <a:gd name="T10" fmla="*/ 192 w 244"/>
                <a:gd name="T11" fmla="*/ 19 h 78"/>
                <a:gd name="T12" fmla="*/ 227 w 244"/>
                <a:gd name="T13" fmla="*/ 41 h 78"/>
                <a:gd name="T14" fmla="*/ 244 w 244"/>
                <a:gd name="T15" fmla="*/ 65 h 78"/>
                <a:gd name="T16" fmla="*/ 236 w 244"/>
                <a:gd name="T17" fmla="*/ 75 h 78"/>
                <a:gd name="T18" fmla="*/ 221 w 244"/>
                <a:gd name="T19" fmla="*/ 78 h 78"/>
                <a:gd name="T20" fmla="*/ 225 w 244"/>
                <a:gd name="T21" fmla="*/ 66 h 78"/>
                <a:gd name="T22" fmla="*/ 209 w 244"/>
                <a:gd name="T23" fmla="*/ 49 h 78"/>
                <a:gd name="T24" fmla="*/ 178 w 244"/>
                <a:gd name="T25" fmla="*/ 29 h 78"/>
                <a:gd name="T26" fmla="*/ 145 w 244"/>
                <a:gd name="T27" fmla="*/ 21 h 78"/>
                <a:gd name="T28" fmla="*/ 100 w 244"/>
                <a:gd name="T29" fmla="*/ 21 h 78"/>
                <a:gd name="T30" fmla="*/ 71 w 244"/>
                <a:gd name="T31" fmla="*/ 30 h 78"/>
                <a:gd name="T32" fmla="*/ 46 w 244"/>
                <a:gd name="T33" fmla="*/ 49 h 78"/>
                <a:gd name="T34" fmla="*/ 35 w 244"/>
                <a:gd name="T35" fmla="*/ 63 h 78"/>
                <a:gd name="T36" fmla="*/ 44 w 244"/>
                <a:gd name="T37" fmla="*/ 75 h 78"/>
                <a:gd name="T38" fmla="*/ 28 w 244"/>
                <a:gd name="T39" fmla="*/ 78 h 78"/>
                <a:gd name="T40" fmla="*/ 0 w 244"/>
                <a:gd name="T41" fmla="*/ 65 h 78"/>
                <a:gd name="T42" fmla="*/ 0 w 244"/>
                <a:gd name="T43" fmla="*/ 6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78">
                  <a:moveTo>
                    <a:pt x="0" y="65"/>
                  </a:moveTo>
                  <a:lnTo>
                    <a:pt x="24" y="33"/>
                  </a:lnTo>
                  <a:lnTo>
                    <a:pt x="58" y="11"/>
                  </a:lnTo>
                  <a:lnTo>
                    <a:pt x="119" y="0"/>
                  </a:lnTo>
                  <a:lnTo>
                    <a:pt x="162" y="7"/>
                  </a:lnTo>
                  <a:lnTo>
                    <a:pt x="192" y="19"/>
                  </a:lnTo>
                  <a:lnTo>
                    <a:pt x="227" y="41"/>
                  </a:lnTo>
                  <a:lnTo>
                    <a:pt x="244" y="65"/>
                  </a:lnTo>
                  <a:lnTo>
                    <a:pt x="236" y="75"/>
                  </a:lnTo>
                  <a:lnTo>
                    <a:pt x="221" y="78"/>
                  </a:lnTo>
                  <a:lnTo>
                    <a:pt x="225" y="66"/>
                  </a:lnTo>
                  <a:lnTo>
                    <a:pt x="209" y="49"/>
                  </a:lnTo>
                  <a:lnTo>
                    <a:pt x="178" y="29"/>
                  </a:lnTo>
                  <a:lnTo>
                    <a:pt x="145" y="21"/>
                  </a:lnTo>
                  <a:lnTo>
                    <a:pt x="100" y="21"/>
                  </a:lnTo>
                  <a:lnTo>
                    <a:pt x="71" y="30"/>
                  </a:lnTo>
                  <a:lnTo>
                    <a:pt x="46" y="49"/>
                  </a:lnTo>
                  <a:lnTo>
                    <a:pt x="35" y="63"/>
                  </a:lnTo>
                  <a:lnTo>
                    <a:pt x="44" y="75"/>
                  </a:lnTo>
                  <a:lnTo>
                    <a:pt x="28" y="78"/>
                  </a:lnTo>
                  <a:lnTo>
                    <a:pt x="0" y="65"/>
                  </a:lnTo>
                  <a:lnTo>
                    <a:pt x="0"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62" name="Freeform 354"/>
            <p:cNvSpPr>
              <a:spLocks/>
            </p:cNvSpPr>
            <p:nvPr/>
          </p:nvSpPr>
          <p:spPr bwMode="auto">
            <a:xfrm>
              <a:off x="4851" y="3258"/>
              <a:ext cx="12" cy="11"/>
            </a:xfrm>
            <a:custGeom>
              <a:avLst/>
              <a:gdLst>
                <a:gd name="T0" fmla="*/ 4 w 35"/>
                <a:gd name="T1" fmla="*/ 0 h 33"/>
                <a:gd name="T2" fmla="*/ 35 w 35"/>
                <a:gd name="T3" fmla="*/ 11 h 33"/>
                <a:gd name="T4" fmla="*/ 30 w 35"/>
                <a:gd name="T5" fmla="*/ 29 h 33"/>
                <a:gd name="T6" fmla="*/ 13 w 35"/>
                <a:gd name="T7" fmla="*/ 33 h 33"/>
                <a:gd name="T8" fmla="*/ 0 w 35"/>
                <a:gd name="T9" fmla="*/ 21 h 33"/>
                <a:gd name="T10" fmla="*/ 4 w 35"/>
                <a:gd name="T11" fmla="*/ 0 h 33"/>
                <a:gd name="T12" fmla="*/ 4 w 35"/>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35" h="33">
                  <a:moveTo>
                    <a:pt x="4" y="0"/>
                  </a:moveTo>
                  <a:lnTo>
                    <a:pt x="35" y="11"/>
                  </a:lnTo>
                  <a:lnTo>
                    <a:pt x="30" y="29"/>
                  </a:lnTo>
                  <a:lnTo>
                    <a:pt x="13" y="33"/>
                  </a:lnTo>
                  <a:lnTo>
                    <a:pt x="0" y="21"/>
                  </a:lnTo>
                  <a:lnTo>
                    <a:pt x="4" y="0"/>
                  </a:lnTo>
                  <a:lnTo>
                    <a:pt x="4" y="0"/>
                  </a:lnTo>
                  <a:close/>
                </a:path>
              </a:pathLst>
            </a:custGeom>
            <a:solidFill>
              <a:srgbClr val="00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63" name="Freeform 355"/>
            <p:cNvSpPr>
              <a:spLocks/>
            </p:cNvSpPr>
            <p:nvPr/>
          </p:nvSpPr>
          <p:spPr bwMode="auto">
            <a:xfrm>
              <a:off x="4842" y="3256"/>
              <a:ext cx="33" cy="23"/>
            </a:xfrm>
            <a:custGeom>
              <a:avLst/>
              <a:gdLst>
                <a:gd name="T0" fmla="*/ 87 w 99"/>
                <a:gd name="T1" fmla="*/ 0 h 69"/>
                <a:gd name="T2" fmla="*/ 84 w 99"/>
                <a:gd name="T3" fmla="*/ 33 h 69"/>
                <a:gd name="T4" fmla="*/ 64 w 99"/>
                <a:gd name="T5" fmla="*/ 58 h 69"/>
                <a:gd name="T6" fmla="*/ 38 w 99"/>
                <a:gd name="T7" fmla="*/ 61 h 69"/>
                <a:gd name="T8" fmla="*/ 21 w 99"/>
                <a:gd name="T9" fmla="*/ 53 h 69"/>
                <a:gd name="T10" fmla="*/ 0 w 99"/>
                <a:gd name="T11" fmla="*/ 38 h 69"/>
                <a:gd name="T12" fmla="*/ 18 w 99"/>
                <a:gd name="T13" fmla="*/ 62 h 69"/>
                <a:gd name="T14" fmla="*/ 42 w 99"/>
                <a:gd name="T15" fmla="*/ 69 h 69"/>
                <a:gd name="T16" fmla="*/ 64 w 99"/>
                <a:gd name="T17" fmla="*/ 66 h 69"/>
                <a:gd name="T18" fmla="*/ 84 w 99"/>
                <a:gd name="T19" fmla="*/ 51 h 69"/>
                <a:gd name="T20" fmla="*/ 97 w 99"/>
                <a:gd name="T21" fmla="*/ 30 h 69"/>
                <a:gd name="T22" fmla="*/ 99 w 99"/>
                <a:gd name="T23" fmla="*/ 8 h 69"/>
                <a:gd name="T24" fmla="*/ 87 w 99"/>
                <a:gd name="T25" fmla="*/ 0 h 69"/>
                <a:gd name="T26" fmla="*/ 87 w 99"/>
                <a:gd name="T2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69">
                  <a:moveTo>
                    <a:pt x="87" y="0"/>
                  </a:moveTo>
                  <a:lnTo>
                    <a:pt x="84" y="33"/>
                  </a:lnTo>
                  <a:lnTo>
                    <a:pt x="64" y="58"/>
                  </a:lnTo>
                  <a:lnTo>
                    <a:pt x="38" y="61"/>
                  </a:lnTo>
                  <a:lnTo>
                    <a:pt x="21" y="53"/>
                  </a:lnTo>
                  <a:lnTo>
                    <a:pt x="0" y="38"/>
                  </a:lnTo>
                  <a:lnTo>
                    <a:pt x="18" y="62"/>
                  </a:lnTo>
                  <a:lnTo>
                    <a:pt x="42" y="69"/>
                  </a:lnTo>
                  <a:lnTo>
                    <a:pt x="64" y="66"/>
                  </a:lnTo>
                  <a:lnTo>
                    <a:pt x="84" y="51"/>
                  </a:lnTo>
                  <a:lnTo>
                    <a:pt x="97" y="30"/>
                  </a:lnTo>
                  <a:lnTo>
                    <a:pt x="99" y="8"/>
                  </a:lnTo>
                  <a:lnTo>
                    <a:pt x="87" y="0"/>
                  </a:ln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64" name="Freeform 356"/>
            <p:cNvSpPr>
              <a:spLocks/>
            </p:cNvSpPr>
            <p:nvPr/>
          </p:nvSpPr>
          <p:spPr bwMode="auto">
            <a:xfrm>
              <a:off x="4840" y="3254"/>
              <a:ext cx="10" cy="21"/>
            </a:xfrm>
            <a:custGeom>
              <a:avLst/>
              <a:gdLst>
                <a:gd name="T0" fmla="*/ 2 w 29"/>
                <a:gd name="T1" fmla="*/ 0 h 62"/>
                <a:gd name="T2" fmla="*/ 0 w 29"/>
                <a:gd name="T3" fmla="*/ 23 h 62"/>
                <a:gd name="T4" fmla="*/ 5 w 29"/>
                <a:gd name="T5" fmla="*/ 45 h 62"/>
                <a:gd name="T6" fmla="*/ 23 w 29"/>
                <a:gd name="T7" fmla="*/ 62 h 62"/>
                <a:gd name="T8" fmla="*/ 29 w 29"/>
                <a:gd name="T9" fmla="*/ 59 h 62"/>
                <a:gd name="T10" fmla="*/ 16 w 29"/>
                <a:gd name="T11" fmla="*/ 45 h 62"/>
                <a:gd name="T12" fmla="*/ 12 w 29"/>
                <a:gd name="T13" fmla="*/ 24 h 62"/>
                <a:gd name="T14" fmla="*/ 17 w 29"/>
                <a:gd name="T15" fmla="*/ 0 h 62"/>
                <a:gd name="T16" fmla="*/ 2 w 29"/>
                <a:gd name="T17" fmla="*/ 0 h 62"/>
                <a:gd name="T18" fmla="*/ 2 w 29"/>
                <a:gd name="T1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62">
                  <a:moveTo>
                    <a:pt x="2" y="0"/>
                  </a:moveTo>
                  <a:lnTo>
                    <a:pt x="0" y="23"/>
                  </a:lnTo>
                  <a:lnTo>
                    <a:pt x="5" y="45"/>
                  </a:lnTo>
                  <a:lnTo>
                    <a:pt x="23" y="62"/>
                  </a:lnTo>
                  <a:lnTo>
                    <a:pt x="29" y="59"/>
                  </a:lnTo>
                  <a:lnTo>
                    <a:pt x="16" y="45"/>
                  </a:lnTo>
                  <a:lnTo>
                    <a:pt x="12" y="24"/>
                  </a:lnTo>
                  <a:lnTo>
                    <a:pt x="17" y="0"/>
                  </a:lnTo>
                  <a:lnTo>
                    <a:pt x="2"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65" name="Freeform 357"/>
            <p:cNvSpPr>
              <a:spLocks/>
            </p:cNvSpPr>
            <p:nvPr/>
          </p:nvSpPr>
          <p:spPr bwMode="auto">
            <a:xfrm>
              <a:off x="4689" y="3255"/>
              <a:ext cx="14" cy="11"/>
            </a:xfrm>
            <a:custGeom>
              <a:avLst/>
              <a:gdLst>
                <a:gd name="T0" fmla="*/ 1 w 40"/>
                <a:gd name="T1" fmla="*/ 0 h 31"/>
                <a:gd name="T2" fmla="*/ 40 w 40"/>
                <a:gd name="T3" fmla="*/ 5 h 31"/>
                <a:gd name="T4" fmla="*/ 34 w 40"/>
                <a:gd name="T5" fmla="*/ 22 h 31"/>
                <a:gd name="T6" fmla="*/ 21 w 40"/>
                <a:gd name="T7" fmla="*/ 31 h 31"/>
                <a:gd name="T8" fmla="*/ 5 w 40"/>
                <a:gd name="T9" fmla="*/ 27 h 31"/>
                <a:gd name="T10" fmla="*/ 0 w 40"/>
                <a:gd name="T11" fmla="*/ 13 h 31"/>
                <a:gd name="T12" fmla="*/ 1 w 40"/>
                <a:gd name="T13" fmla="*/ 0 h 31"/>
                <a:gd name="T14" fmla="*/ 1 w 40"/>
                <a:gd name="T15" fmla="*/ 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1">
                  <a:moveTo>
                    <a:pt x="1" y="0"/>
                  </a:moveTo>
                  <a:lnTo>
                    <a:pt x="40" y="5"/>
                  </a:lnTo>
                  <a:lnTo>
                    <a:pt x="34" y="22"/>
                  </a:lnTo>
                  <a:lnTo>
                    <a:pt x="21" y="31"/>
                  </a:lnTo>
                  <a:lnTo>
                    <a:pt x="5" y="27"/>
                  </a:lnTo>
                  <a:lnTo>
                    <a:pt x="0" y="13"/>
                  </a:lnTo>
                  <a:lnTo>
                    <a:pt x="1" y="0"/>
                  </a:lnTo>
                  <a:lnTo>
                    <a:pt x="1" y="0"/>
                  </a:lnTo>
                  <a:close/>
                </a:path>
              </a:pathLst>
            </a:custGeom>
            <a:solidFill>
              <a:srgbClr val="00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66" name="Freeform 358"/>
            <p:cNvSpPr>
              <a:spLocks/>
            </p:cNvSpPr>
            <p:nvPr/>
          </p:nvSpPr>
          <p:spPr bwMode="auto">
            <a:xfrm>
              <a:off x="4656" y="3264"/>
              <a:ext cx="33" cy="23"/>
            </a:xfrm>
            <a:custGeom>
              <a:avLst/>
              <a:gdLst>
                <a:gd name="T0" fmla="*/ 6 w 98"/>
                <a:gd name="T1" fmla="*/ 2 h 70"/>
                <a:gd name="T2" fmla="*/ 0 w 98"/>
                <a:gd name="T3" fmla="*/ 29 h 70"/>
                <a:gd name="T4" fmla="*/ 6 w 98"/>
                <a:gd name="T5" fmla="*/ 48 h 70"/>
                <a:gd name="T6" fmla="*/ 23 w 98"/>
                <a:gd name="T7" fmla="*/ 65 h 70"/>
                <a:gd name="T8" fmla="*/ 49 w 98"/>
                <a:gd name="T9" fmla="*/ 70 h 70"/>
                <a:gd name="T10" fmla="*/ 73 w 98"/>
                <a:gd name="T11" fmla="*/ 65 h 70"/>
                <a:gd name="T12" fmla="*/ 90 w 98"/>
                <a:gd name="T13" fmla="*/ 50 h 70"/>
                <a:gd name="T14" fmla="*/ 98 w 98"/>
                <a:gd name="T15" fmla="*/ 33 h 70"/>
                <a:gd name="T16" fmla="*/ 96 w 98"/>
                <a:gd name="T17" fmla="*/ 15 h 70"/>
                <a:gd name="T18" fmla="*/ 91 w 98"/>
                <a:gd name="T19" fmla="*/ 36 h 70"/>
                <a:gd name="T20" fmla="*/ 80 w 98"/>
                <a:gd name="T21" fmla="*/ 48 h 70"/>
                <a:gd name="T22" fmla="*/ 63 w 98"/>
                <a:gd name="T23" fmla="*/ 57 h 70"/>
                <a:gd name="T24" fmla="*/ 40 w 98"/>
                <a:gd name="T25" fmla="*/ 58 h 70"/>
                <a:gd name="T26" fmla="*/ 25 w 98"/>
                <a:gd name="T27" fmla="*/ 53 h 70"/>
                <a:gd name="T28" fmla="*/ 15 w 98"/>
                <a:gd name="T29" fmla="*/ 40 h 70"/>
                <a:gd name="T30" fmla="*/ 12 w 98"/>
                <a:gd name="T31" fmla="*/ 23 h 70"/>
                <a:gd name="T32" fmla="*/ 13 w 98"/>
                <a:gd name="T33" fmla="*/ 0 h 70"/>
                <a:gd name="T34" fmla="*/ 6 w 98"/>
                <a:gd name="T35" fmla="*/ 2 h 70"/>
                <a:gd name="T36" fmla="*/ 6 w 98"/>
                <a:gd name="T37"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70">
                  <a:moveTo>
                    <a:pt x="6" y="2"/>
                  </a:moveTo>
                  <a:lnTo>
                    <a:pt x="0" y="29"/>
                  </a:lnTo>
                  <a:lnTo>
                    <a:pt x="6" y="48"/>
                  </a:lnTo>
                  <a:lnTo>
                    <a:pt x="23" y="65"/>
                  </a:lnTo>
                  <a:lnTo>
                    <a:pt x="49" y="70"/>
                  </a:lnTo>
                  <a:lnTo>
                    <a:pt x="73" y="65"/>
                  </a:lnTo>
                  <a:lnTo>
                    <a:pt x="90" y="50"/>
                  </a:lnTo>
                  <a:lnTo>
                    <a:pt x="98" y="33"/>
                  </a:lnTo>
                  <a:lnTo>
                    <a:pt x="96" y="15"/>
                  </a:lnTo>
                  <a:lnTo>
                    <a:pt x="91" y="36"/>
                  </a:lnTo>
                  <a:lnTo>
                    <a:pt x="80" y="48"/>
                  </a:lnTo>
                  <a:lnTo>
                    <a:pt x="63" y="57"/>
                  </a:lnTo>
                  <a:lnTo>
                    <a:pt x="40" y="58"/>
                  </a:lnTo>
                  <a:lnTo>
                    <a:pt x="25" y="53"/>
                  </a:lnTo>
                  <a:lnTo>
                    <a:pt x="15" y="40"/>
                  </a:lnTo>
                  <a:lnTo>
                    <a:pt x="12" y="23"/>
                  </a:lnTo>
                  <a:lnTo>
                    <a:pt x="13" y="0"/>
                  </a:lnTo>
                  <a:lnTo>
                    <a:pt x="6" y="2"/>
                  </a:lnTo>
                  <a:lnTo>
                    <a:pt x="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67" name="Freeform 359"/>
            <p:cNvSpPr>
              <a:spLocks/>
            </p:cNvSpPr>
            <p:nvPr/>
          </p:nvSpPr>
          <p:spPr bwMode="auto">
            <a:xfrm>
              <a:off x="4714" y="3424"/>
              <a:ext cx="131" cy="17"/>
            </a:xfrm>
            <a:custGeom>
              <a:avLst/>
              <a:gdLst>
                <a:gd name="T0" fmla="*/ 0 w 394"/>
                <a:gd name="T1" fmla="*/ 41 h 53"/>
                <a:gd name="T2" fmla="*/ 35 w 394"/>
                <a:gd name="T3" fmla="*/ 50 h 53"/>
                <a:gd name="T4" fmla="*/ 108 w 394"/>
                <a:gd name="T5" fmla="*/ 29 h 53"/>
                <a:gd name="T6" fmla="*/ 206 w 394"/>
                <a:gd name="T7" fmla="*/ 35 h 53"/>
                <a:gd name="T8" fmla="*/ 277 w 394"/>
                <a:gd name="T9" fmla="*/ 31 h 53"/>
                <a:gd name="T10" fmla="*/ 388 w 394"/>
                <a:gd name="T11" fmla="*/ 53 h 53"/>
                <a:gd name="T12" fmla="*/ 394 w 394"/>
                <a:gd name="T13" fmla="*/ 35 h 53"/>
                <a:gd name="T14" fmla="*/ 348 w 394"/>
                <a:gd name="T15" fmla="*/ 29 h 53"/>
                <a:gd name="T16" fmla="*/ 258 w 394"/>
                <a:gd name="T17" fmla="*/ 8 h 53"/>
                <a:gd name="T18" fmla="*/ 206 w 394"/>
                <a:gd name="T19" fmla="*/ 17 h 53"/>
                <a:gd name="T20" fmla="*/ 144 w 394"/>
                <a:gd name="T21" fmla="*/ 0 h 53"/>
                <a:gd name="T22" fmla="*/ 73 w 394"/>
                <a:gd name="T23" fmla="*/ 22 h 53"/>
                <a:gd name="T24" fmla="*/ 0 w 394"/>
                <a:gd name="T25" fmla="*/ 41 h 53"/>
                <a:gd name="T26" fmla="*/ 0 w 394"/>
                <a:gd name="T27"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4" h="53">
                  <a:moveTo>
                    <a:pt x="0" y="41"/>
                  </a:moveTo>
                  <a:lnTo>
                    <a:pt x="35" y="50"/>
                  </a:lnTo>
                  <a:lnTo>
                    <a:pt x="108" y="29"/>
                  </a:lnTo>
                  <a:lnTo>
                    <a:pt x="206" y="35"/>
                  </a:lnTo>
                  <a:lnTo>
                    <a:pt x="277" y="31"/>
                  </a:lnTo>
                  <a:lnTo>
                    <a:pt x="388" y="53"/>
                  </a:lnTo>
                  <a:lnTo>
                    <a:pt x="394" y="35"/>
                  </a:lnTo>
                  <a:lnTo>
                    <a:pt x="348" y="29"/>
                  </a:lnTo>
                  <a:lnTo>
                    <a:pt x="258" y="8"/>
                  </a:lnTo>
                  <a:lnTo>
                    <a:pt x="206" y="17"/>
                  </a:lnTo>
                  <a:lnTo>
                    <a:pt x="144" y="0"/>
                  </a:lnTo>
                  <a:lnTo>
                    <a:pt x="73" y="22"/>
                  </a:lnTo>
                  <a:lnTo>
                    <a:pt x="0" y="41"/>
                  </a:lnTo>
                  <a:lnTo>
                    <a:pt x="0"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68" name="Freeform 360"/>
            <p:cNvSpPr>
              <a:spLocks/>
            </p:cNvSpPr>
            <p:nvPr/>
          </p:nvSpPr>
          <p:spPr bwMode="auto">
            <a:xfrm>
              <a:off x="4385" y="3635"/>
              <a:ext cx="320" cy="177"/>
            </a:xfrm>
            <a:custGeom>
              <a:avLst/>
              <a:gdLst>
                <a:gd name="T0" fmla="*/ 0 w 962"/>
                <a:gd name="T1" fmla="*/ 188 h 530"/>
                <a:gd name="T2" fmla="*/ 6 w 962"/>
                <a:gd name="T3" fmla="*/ 247 h 530"/>
                <a:gd name="T4" fmla="*/ 80 w 962"/>
                <a:gd name="T5" fmla="*/ 327 h 530"/>
                <a:gd name="T6" fmla="*/ 198 w 962"/>
                <a:gd name="T7" fmla="*/ 384 h 530"/>
                <a:gd name="T8" fmla="*/ 376 w 962"/>
                <a:gd name="T9" fmla="*/ 414 h 530"/>
                <a:gd name="T10" fmla="*/ 511 w 962"/>
                <a:gd name="T11" fmla="*/ 489 h 530"/>
                <a:gd name="T12" fmla="*/ 697 w 962"/>
                <a:gd name="T13" fmla="*/ 530 h 530"/>
                <a:gd name="T14" fmla="*/ 895 w 962"/>
                <a:gd name="T15" fmla="*/ 468 h 530"/>
                <a:gd name="T16" fmla="*/ 962 w 962"/>
                <a:gd name="T17" fmla="*/ 409 h 530"/>
                <a:gd name="T18" fmla="*/ 761 w 962"/>
                <a:gd name="T19" fmla="*/ 209 h 530"/>
                <a:gd name="T20" fmla="*/ 815 w 962"/>
                <a:gd name="T21" fmla="*/ 320 h 530"/>
                <a:gd name="T22" fmla="*/ 681 w 962"/>
                <a:gd name="T23" fmla="*/ 216 h 530"/>
                <a:gd name="T24" fmla="*/ 749 w 962"/>
                <a:gd name="T25" fmla="*/ 342 h 530"/>
                <a:gd name="T26" fmla="*/ 728 w 962"/>
                <a:gd name="T27" fmla="*/ 401 h 530"/>
                <a:gd name="T28" fmla="*/ 599 w 962"/>
                <a:gd name="T29" fmla="*/ 285 h 530"/>
                <a:gd name="T30" fmla="*/ 549 w 962"/>
                <a:gd name="T31" fmla="*/ 226 h 530"/>
                <a:gd name="T32" fmla="*/ 561 w 962"/>
                <a:gd name="T33" fmla="*/ 285 h 530"/>
                <a:gd name="T34" fmla="*/ 614 w 962"/>
                <a:gd name="T35" fmla="*/ 458 h 530"/>
                <a:gd name="T36" fmla="*/ 485 w 962"/>
                <a:gd name="T37" fmla="*/ 239 h 530"/>
                <a:gd name="T38" fmla="*/ 506 w 962"/>
                <a:gd name="T39" fmla="*/ 393 h 530"/>
                <a:gd name="T40" fmla="*/ 447 w 962"/>
                <a:gd name="T41" fmla="*/ 238 h 530"/>
                <a:gd name="T42" fmla="*/ 403 w 962"/>
                <a:gd name="T43" fmla="*/ 264 h 530"/>
                <a:gd name="T44" fmla="*/ 407 w 962"/>
                <a:gd name="T45" fmla="*/ 354 h 530"/>
                <a:gd name="T46" fmla="*/ 369 w 962"/>
                <a:gd name="T47" fmla="*/ 264 h 530"/>
                <a:gd name="T48" fmla="*/ 346 w 962"/>
                <a:gd name="T49" fmla="*/ 347 h 530"/>
                <a:gd name="T50" fmla="*/ 332 w 962"/>
                <a:gd name="T51" fmla="*/ 258 h 530"/>
                <a:gd name="T52" fmla="*/ 296 w 962"/>
                <a:gd name="T53" fmla="*/ 251 h 530"/>
                <a:gd name="T54" fmla="*/ 292 w 962"/>
                <a:gd name="T55" fmla="*/ 351 h 530"/>
                <a:gd name="T56" fmla="*/ 238 w 962"/>
                <a:gd name="T57" fmla="*/ 324 h 530"/>
                <a:gd name="T58" fmla="*/ 206 w 962"/>
                <a:gd name="T59" fmla="*/ 235 h 530"/>
                <a:gd name="T60" fmla="*/ 221 w 962"/>
                <a:gd name="T61" fmla="*/ 158 h 530"/>
                <a:gd name="T62" fmla="*/ 268 w 962"/>
                <a:gd name="T63" fmla="*/ 85 h 530"/>
                <a:gd name="T64" fmla="*/ 221 w 962"/>
                <a:gd name="T65" fmla="*/ 110 h 530"/>
                <a:gd name="T66" fmla="*/ 148 w 962"/>
                <a:gd name="T67" fmla="*/ 200 h 530"/>
                <a:gd name="T68" fmla="*/ 204 w 962"/>
                <a:gd name="T69" fmla="*/ 59 h 530"/>
                <a:gd name="T70" fmla="*/ 122 w 962"/>
                <a:gd name="T71" fmla="*/ 151 h 530"/>
                <a:gd name="T72" fmla="*/ 88 w 962"/>
                <a:gd name="T73" fmla="*/ 224 h 530"/>
                <a:gd name="T74" fmla="*/ 110 w 962"/>
                <a:gd name="T75" fmla="*/ 88 h 530"/>
                <a:gd name="T76" fmla="*/ 164 w 962"/>
                <a:gd name="T77" fmla="*/ 0 h 530"/>
                <a:gd name="T78" fmla="*/ 117 w 962"/>
                <a:gd name="T79" fmla="*/ 30 h 530"/>
                <a:gd name="T80" fmla="*/ 72 w 962"/>
                <a:gd name="T81" fmla="*/ 84 h 530"/>
                <a:gd name="T82" fmla="*/ 0 w 962"/>
                <a:gd name="T83" fmla="*/ 188 h 530"/>
                <a:gd name="T84" fmla="*/ 0 w 962"/>
                <a:gd name="T85" fmla="*/ 188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62" h="530">
                  <a:moveTo>
                    <a:pt x="0" y="188"/>
                  </a:moveTo>
                  <a:lnTo>
                    <a:pt x="6" y="247"/>
                  </a:lnTo>
                  <a:lnTo>
                    <a:pt x="80" y="327"/>
                  </a:lnTo>
                  <a:lnTo>
                    <a:pt x="198" y="384"/>
                  </a:lnTo>
                  <a:lnTo>
                    <a:pt x="376" y="414"/>
                  </a:lnTo>
                  <a:lnTo>
                    <a:pt x="511" y="489"/>
                  </a:lnTo>
                  <a:lnTo>
                    <a:pt x="697" y="530"/>
                  </a:lnTo>
                  <a:lnTo>
                    <a:pt x="895" y="468"/>
                  </a:lnTo>
                  <a:lnTo>
                    <a:pt x="962" y="409"/>
                  </a:lnTo>
                  <a:lnTo>
                    <a:pt x="761" y="209"/>
                  </a:lnTo>
                  <a:lnTo>
                    <a:pt x="815" y="320"/>
                  </a:lnTo>
                  <a:lnTo>
                    <a:pt x="681" y="216"/>
                  </a:lnTo>
                  <a:lnTo>
                    <a:pt x="749" y="342"/>
                  </a:lnTo>
                  <a:lnTo>
                    <a:pt x="728" y="401"/>
                  </a:lnTo>
                  <a:lnTo>
                    <a:pt x="599" y="285"/>
                  </a:lnTo>
                  <a:lnTo>
                    <a:pt x="549" y="226"/>
                  </a:lnTo>
                  <a:lnTo>
                    <a:pt x="561" y="285"/>
                  </a:lnTo>
                  <a:lnTo>
                    <a:pt x="614" y="458"/>
                  </a:lnTo>
                  <a:lnTo>
                    <a:pt x="485" y="239"/>
                  </a:lnTo>
                  <a:lnTo>
                    <a:pt x="506" y="393"/>
                  </a:lnTo>
                  <a:lnTo>
                    <a:pt x="447" y="238"/>
                  </a:lnTo>
                  <a:lnTo>
                    <a:pt x="403" y="264"/>
                  </a:lnTo>
                  <a:lnTo>
                    <a:pt x="407" y="354"/>
                  </a:lnTo>
                  <a:lnTo>
                    <a:pt x="369" y="264"/>
                  </a:lnTo>
                  <a:lnTo>
                    <a:pt x="346" y="347"/>
                  </a:lnTo>
                  <a:lnTo>
                    <a:pt x="332" y="258"/>
                  </a:lnTo>
                  <a:lnTo>
                    <a:pt x="296" y="251"/>
                  </a:lnTo>
                  <a:lnTo>
                    <a:pt x="292" y="351"/>
                  </a:lnTo>
                  <a:lnTo>
                    <a:pt x="238" y="324"/>
                  </a:lnTo>
                  <a:lnTo>
                    <a:pt x="206" y="235"/>
                  </a:lnTo>
                  <a:lnTo>
                    <a:pt x="221" y="158"/>
                  </a:lnTo>
                  <a:lnTo>
                    <a:pt x="268" y="85"/>
                  </a:lnTo>
                  <a:lnTo>
                    <a:pt x="221" y="110"/>
                  </a:lnTo>
                  <a:lnTo>
                    <a:pt x="148" y="200"/>
                  </a:lnTo>
                  <a:lnTo>
                    <a:pt x="204" y="59"/>
                  </a:lnTo>
                  <a:lnTo>
                    <a:pt x="122" y="151"/>
                  </a:lnTo>
                  <a:lnTo>
                    <a:pt x="88" y="224"/>
                  </a:lnTo>
                  <a:lnTo>
                    <a:pt x="110" y="88"/>
                  </a:lnTo>
                  <a:lnTo>
                    <a:pt x="164" y="0"/>
                  </a:lnTo>
                  <a:lnTo>
                    <a:pt x="117" y="30"/>
                  </a:lnTo>
                  <a:lnTo>
                    <a:pt x="72" y="84"/>
                  </a:lnTo>
                  <a:lnTo>
                    <a:pt x="0" y="188"/>
                  </a:lnTo>
                  <a:lnTo>
                    <a:pt x="0"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69" name="Freeform 361"/>
            <p:cNvSpPr>
              <a:spLocks/>
            </p:cNvSpPr>
            <p:nvPr/>
          </p:nvSpPr>
          <p:spPr bwMode="auto">
            <a:xfrm>
              <a:off x="4461" y="3651"/>
              <a:ext cx="108" cy="85"/>
            </a:xfrm>
            <a:custGeom>
              <a:avLst/>
              <a:gdLst>
                <a:gd name="T0" fmla="*/ 11 w 323"/>
                <a:gd name="T1" fmla="*/ 213 h 257"/>
                <a:gd name="T2" fmla="*/ 0 w 323"/>
                <a:gd name="T3" fmla="*/ 141 h 257"/>
                <a:gd name="T4" fmla="*/ 32 w 323"/>
                <a:gd name="T5" fmla="*/ 71 h 257"/>
                <a:gd name="T6" fmla="*/ 101 w 323"/>
                <a:gd name="T7" fmla="*/ 0 h 257"/>
                <a:gd name="T8" fmla="*/ 222 w 323"/>
                <a:gd name="T9" fmla="*/ 48 h 257"/>
                <a:gd name="T10" fmla="*/ 186 w 323"/>
                <a:gd name="T11" fmla="*/ 109 h 257"/>
                <a:gd name="T12" fmla="*/ 203 w 323"/>
                <a:gd name="T13" fmla="*/ 148 h 257"/>
                <a:gd name="T14" fmla="*/ 323 w 323"/>
                <a:gd name="T15" fmla="*/ 136 h 257"/>
                <a:gd name="T16" fmla="*/ 161 w 323"/>
                <a:gd name="T17" fmla="*/ 188 h 257"/>
                <a:gd name="T18" fmla="*/ 148 w 323"/>
                <a:gd name="T19" fmla="*/ 104 h 257"/>
                <a:gd name="T20" fmla="*/ 122 w 323"/>
                <a:gd name="T21" fmla="*/ 220 h 257"/>
                <a:gd name="T22" fmla="*/ 102 w 323"/>
                <a:gd name="T23" fmla="*/ 112 h 257"/>
                <a:gd name="T24" fmla="*/ 60 w 323"/>
                <a:gd name="T25" fmla="*/ 165 h 257"/>
                <a:gd name="T26" fmla="*/ 50 w 323"/>
                <a:gd name="T27" fmla="*/ 257 h 257"/>
                <a:gd name="T28" fmla="*/ 11 w 323"/>
                <a:gd name="T29" fmla="*/ 213 h 257"/>
                <a:gd name="T30" fmla="*/ 11 w 323"/>
                <a:gd name="T31" fmla="*/ 21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3" h="257">
                  <a:moveTo>
                    <a:pt x="11" y="213"/>
                  </a:moveTo>
                  <a:lnTo>
                    <a:pt x="0" y="141"/>
                  </a:lnTo>
                  <a:lnTo>
                    <a:pt x="32" y="71"/>
                  </a:lnTo>
                  <a:lnTo>
                    <a:pt x="101" y="0"/>
                  </a:lnTo>
                  <a:lnTo>
                    <a:pt x="222" y="48"/>
                  </a:lnTo>
                  <a:lnTo>
                    <a:pt x="186" y="109"/>
                  </a:lnTo>
                  <a:lnTo>
                    <a:pt x="203" y="148"/>
                  </a:lnTo>
                  <a:lnTo>
                    <a:pt x="323" y="136"/>
                  </a:lnTo>
                  <a:lnTo>
                    <a:pt x="161" y="188"/>
                  </a:lnTo>
                  <a:lnTo>
                    <a:pt x="148" y="104"/>
                  </a:lnTo>
                  <a:lnTo>
                    <a:pt x="122" y="220"/>
                  </a:lnTo>
                  <a:lnTo>
                    <a:pt x="102" y="112"/>
                  </a:lnTo>
                  <a:lnTo>
                    <a:pt x="60" y="165"/>
                  </a:lnTo>
                  <a:lnTo>
                    <a:pt x="50" y="257"/>
                  </a:lnTo>
                  <a:lnTo>
                    <a:pt x="11" y="213"/>
                  </a:lnTo>
                  <a:lnTo>
                    <a:pt x="11" y="213"/>
                  </a:lnTo>
                  <a:close/>
                </a:path>
              </a:pathLst>
            </a:custGeom>
            <a:solidFill>
              <a:srgbClr val="6456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70" name="Freeform 362"/>
            <p:cNvSpPr>
              <a:spLocks/>
            </p:cNvSpPr>
            <p:nvPr/>
          </p:nvSpPr>
          <p:spPr bwMode="auto">
            <a:xfrm>
              <a:off x="4388" y="3586"/>
              <a:ext cx="66" cy="76"/>
            </a:xfrm>
            <a:custGeom>
              <a:avLst/>
              <a:gdLst>
                <a:gd name="T0" fmla="*/ 200 w 200"/>
                <a:gd name="T1" fmla="*/ 0 h 226"/>
                <a:gd name="T2" fmla="*/ 106 w 200"/>
                <a:gd name="T3" fmla="*/ 49 h 226"/>
                <a:gd name="T4" fmla="*/ 51 w 200"/>
                <a:gd name="T5" fmla="*/ 108 h 226"/>
                <a:gd name="T6" fmla="*/ 80 w 200"/>
                <a:gd name="T7" fmla="*/ 17 h 226"/>
                <a:gd name="T8" fmla="*/ 47 w 200"/>
                <a:gd name="T9" fmla="*/ 49 h 226"/>
                <a:gd name="T10" fmla="*/ 16 w 200"/>
                <a:gd name="T11" fmla="*/ 137 h 226"/>
                <a:gd name="T12" fmla="*/ 0 w 200"/>
                <a:gd name="T13" fmla="*/ 222 h 226"/>
                <a:gd name="T14" fmla="*/ 95 w 200"/>
                <a:gd name="T15" fmla="*/ 113 h 226"/>
                <a:gd name="T16" fmla="*/ 38 w 200"/>
                <a:gd name="T17" fmla="*/ 226 h 226"/>
                <a:gd name="T18" fmla="*/ 135 w 200"/>
                <a:gd name="T19" fmla="*/ 137 h 226"/>
                <a:gd name="T20" fmla="*/ 168 w 200"/>
                <a:gd name="T21" fmla="*/ 83 h 226"/>
                <a:gd name="T22" fmla="*/ 200 w 200"/>
                <a:gd name="T23" fmla="*/ 0 h 226"/>
                <a:gd name="T24" fmla="*/ 200 w 200"/>
                <a:gd name="T25"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226">
                  <a:moveTo>
                    <a:pt x="200" y="0"/>
                  </a:moveTo>
                  <a:lnTo>
                    <a:pt x="106" y="49"/>
                  </a:lnTo>
                  <a:lnTo>
                    <a:pt x="51" y="108"/>
                  </a:lnTo>
                  <a:lnTo>
                    <a:pt x="80" y="17"/>
                  </a:lnTo>
                  <a:lnTo>
                    <a:pt x="47" y="49"/>
                  </a:lnTo>
                  <a:lnTo>
                    <a:pt x="16" y="137"/>
                  </a:lnTo>
                  <a:lnTo>
                    <a:pt x="0" y="222"/>
                  </a:lnTo>
                  <a:lnTo>
                    <a:pt x="95" y="113"/>
                  </a:lnTo>
                  <a:lnTo>
                    <a:pt x="38" y="226"/>
                  </a:lnTo>
                  <a:lnTo>
                    <a:pt x="135" y="137"/>
                  </a:lnTo>
                  <a:lnTo>
                    <a:pt x="168" y="83"/>
                  </a:lnTo>
                  <a:lnTo>
                    <a:pt x="200" y="0"/>
                  </a:lnTo>
                  <a:lnTo>
                    <a:pt x="20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71" name="Freeform 363"/>
            <p:cNvSpPr>
              <a:spLocks/>
            </p:cNvSpPr>
            <p:nvPr/>
          </p:nvSpPr>
          <p:spPr bwMode="auto">
            <a:xfrm>
              <a:off x="4812" y="3205"/>
              <a:ext cx="105" cy="26"/>
            </a:xfrm>
            <a:custGeom>
              <a:avLst/>
              <a:gdLst>
                <a:gd name="T0" fmla="*/ 0 w 314"/>
                <a:gd name="T1" fmla="*/ 63 h 78"/>
                <a:gd name="T2" fmla="*/ 22 w 314"/>
                <a:gd name="T3" fmla="*/ 26 h 78"/>
                <a:gd name="T4" fmla="*/ 39 w 314"/>
                <a:gd name="T5" fmla="*/ 22 h 78"/>
                <a:gd name="T6" fmla="*/ 35 w 314"/>
                <a:gd name="T7" fmla="*/ 43 h 78"/>
                <a:gd name="T8" fmla="*/ 67 w 314"/>
                <a:gd name="T9" fmla="*/ 15 h 78"/>
                <a:gd name="T10" fmla="*/ 55 w 314"/>
                <a:gd name="T11" fmla="*/ 40 h 78"/>
                <a:gd name="T12" fmla="*/ 82 w 314"/>
                <a:gd name="T13" fmla="*/ 19 h 78"/>
                <a:gd name="T14" fmla="*/ 104 w 314"/>
                <a:gd name="T15" fmla="*/ 17 h 78"/>
                <a:gd name="T16" fmla="*/ 134 w 314"/>
                <a:gd name="T17" fmla="*/ 4 h 78"/>
                <a:gd name="T18" fmla="*/ 217 w 314"/>
                <a:gd name="T19" fmla="*/ 0 h 78"/>
                <a:gd name="T20" fmla="*/ 257 w 314"/>
                <a:gd name="T21" fmla="*/ 15 h 78"/>
                <a:gd name="T22" fmla="*/ 302 w 314"/>
                <a:gd name="T23" fmla="*/ 51 h 78"/>
                <a:gd name="T24" fmla="*/ 314 w 314"/>
                <a:gd name="T25" fmla="*/ 73 h 78"/>
                <a:gd name="T26" fmla="*/ 284 w 314"/>
                <a:gd name="T27" fmla="*/ 59 h 78"/>
                <a:gd name="T28" fmla="*/ 224 w 314"/>
                <a:gd name="T29" fmla="*/ 31 h 78"/>
                <a:gd name="T30" fmla="*/ 167 w 314"/>
                <a:gd name="T31" fmla="*/ 27 h 78"/>
                <a:gd name="T32" fmla="*/ 111 w 314"/>
                <a:gd name="T33" fmla="*/ 35 h 78"/>
                <a:gd name="T34" fmla="*/ 72 w 314"/>
                <a:gd name="T35" fmla="*/ 60 h 78"/>
                <a:gd name="T36" fmla="*/ 72 w 314"/>
                <a:gd name="T37" fmla="*/ 46 h 78"/>
                <a:gd name="T38" fmla="*/ 40 w 314"/>
                <a:gd name="T39" fmla="*/ 67 h 78"/>
                <a:gd name="T40" fmla="*/ 14 w 314"/>
                <a:gd name="T41" fmla="*/ 78 h 78"/>
                <a:gd name="T42" fmla="*/ 0 w 314"/>
                <a:gd name="T43" fmla="*/ 63 h 78"/>
                <a:gd name="T44" fmla="*/ 0 w 314"/>
                <a:gd name="T45" fmla="*/ 6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4" h="78">
                  <a:moveTo>
                    <a:pt x="0" y="63"/>
                  </a:moveTo>
                  <a:lnTo>
                    <a:pt x="22" y="26"/>
                  </a:lnTo>
                  <a:lnTo>
                    <a:pt x="39" y="22"/>
                  </a:lnTo>
                  <a:lnTo>
                    <a:pt x="35" y="43"/>
                  </a:lnTo>
                  <a:lnTo>
                    <a:pt x="67" y="15"/>
                  </a:lnTo>
                  <a:lnTo>
                    <a:pt x="55" y="40"/>
                  </a:lnTo>
                  <a:lnTo>
                    <a:pt x="82" y="19"/>
                  </a:lnTo>
                  <a:lnTo>
                    <a:pt x="104" y="17"/>
                  </a:lnTo>
                  <a:lnTo>
                    <a:pt x="134" y="4"/>
                  </a:lnTo>
                  <a:lnTo>
                    <a:pt x="217" y="0"/>
                  </a:lnTo>
                  <a:lnTo>
                    <a:pt x="257" y="15"/>
                  </a:lnTo>
                  <a:lnTo>
                    <a:pt x="302" y="51"/>
                  </a:lnTo>
                  <a:lnTo>
                    <a:pt x="314" y="73"/>
                  </a:lnTo>
                  <a:lnTo>
                    <a:pt x="284" y="59"/>
                  </a:lnTo>
                  <a:lnTo>
                    <a:pt x="224" y="31"/>
                  </a:lnTo>
                  <a:lnTo>
                    <a:pt x="167" y="27"/>
                  </a:lnTo>
                  <a:lnTo>
                    <a:pt x="111" y="35"/>
                  </a:lnTo>
                  <a:lnTo>
                    <a:pt x="72" y="60"/>
                  </a:lnTo>
                  <a:lnTo>
                    <a:pt x="72" y="46"/>
                  </a:lnTo>
                  <a:lnTo>
                    <a:pt x="40" y="67"/>
                  </a:lnTo>
                  <a:lnTo>
                    <a:pt x="14" y="78"/>
                  </a:lnTo>
                  <a:lnTo>
                    <a:pt x="0" y="63"/>
                  </a:lnTo>
                  <a:lnTo>
                    <a:pt x="0"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sp>
          <p:nvSpPr>
            <p:cNvPr id="17772" name="Freeform 364"/>
            <p:cNvSpPr>
              <a:spLocks/>
            </p:cNvSpPr>
            <p:nvPr/>
          </p:nvSpPr>
          <p:spPr bwMode="auto">
            <a:xfrm>
              <a:off x="4667" y="3290"/>
              <a:ext cx="76" cy="117"/>
            </a:xfrm>
            <a:custGeom>
              <a:avLst/>
              <a:gdLst>
                <a:gd name="T0" fmla="*/ 188 w 229"/>
                <a:gd name="T1" fmla="*/ 0 h 351"/>
                <a:gd name="T2" fmla="*/ 146 w 229"/>
                <a:gd name="T3" fmla="*/ 26 h 351"/>
                <a:gd name="T4" fmla="*/ 91 w 229"/>
                <a:gd name="T5" fmla="*/ 42 h 351"/>
                <a:gd name="T6" fmla="*/ 27 w 229"/>
                <a:gd name="T7" fmla="*/ 46 h 351"/>
                <a:gd name="T8" fmla="*/ 0 w 229"/>
                <a:gd name="T9" fmla="*/ 68 h 351"/>
                <a:gd name="T10" fmla="*/ 11 w 229"/>
                <a:gd name="T11" fmla="*/ 134 h 351"/>
                <a:gd name="T12" fmla="*/ 32 w 229"/>
                <a:gd name="T13" fmla="*/ 202 h 351"/>
                <a:gd name="T14" fmla="*/ 73 w 229"/>
                <a:gd name="T15" fmla="*/ 265 h 351"/>
                <a:gd name="T16" fmla="*/ 102 w 229"/>
                <a:gd name="T17" fmla="*/ 330 h 351"/>
                <a:gd name="T18" fmla="*/ 136 w 229"/>
                <a:gd name="T19" fmla="*/ 351 h 351"/>
                <a:gd name="T20" fmla="*/ 185 w 229"/>
                <a:gd name="T21" fmla="*/ 347 h 351"/>
                <a:gd name="T22" fmla="*/ 229 w 229"/>
                <a:gd name="T23" fmla="*/ 306 h 351"/>
                <a:gd name="T24" fmla="*/ 186 w 229"/>
                <a:gd name="T25" fmla="*/ 277 h 351"/>
                <a:gd name="T26" fmla="*/ 162 w 229"/>
                <a:gd name="T27" fmla="*/ 237 h 351"/>
                <a:gd name="T28" fmla="*/ 161 w 229"/>
                <a:gd name="T29" fmla="*/ 188 h 351"/>
                <a:gd name="T30" fmla="*/ 183 w 229"/>
                <a:gd name="T31" fmla="*/ 123 h 351"/>
                <a:gd name="T32" fmla="*/ 191 w 229"/>
                <a:gd name="T33" fmla="*/ 59 h 351"/>
                <a:gd name="T34" fmla="*/ 188 w 229"/>
                <a:gd name="T35" fmla="*/ 0 h 351"/>
                <a:gd name="T36" fmla="*/ 188 w 229"/>
                <a:gd name="T37"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9" h="351">
                  <a:moveTo>
                    <a:pt x="188" y="0"/>
                  </a:moveTo>
                  <a:lnTo>
                    <a:pt x="146" y="26"/>
                  </a:lnTo>
                  <a:lnTo>
                    <a:pt x="91" y="42"/>
                  </a:lnTo>
                  <a:lnTo>
                    <a:pt x="27" y="46"/>
                  </a:lnTo>
                  <a:lnTo>
                    <a:pt x="0" y="68"/>
                  </a:lnTo>
                  <a:lnTo>
                    <a:pt x="11" y="134"/>
                  </a:lnTo>
                  <a:lnTo>
                    <a:pt x="32" y="202"/>
                  </a:lnTo>
                  <a:lnTo>
                    <a:pt x="73" y="265"/>
                  </a:lnTo>
                  <a:lnTo>
                    <a:pt x="102" y="330"/>
                  </a:lnTo>
                  <a:lnTo>
                    <a:pt x="136" y="351"/>
                  </a:lnTo>
                  <a:lnTo>
                    <a:pt x="185" y="347"/>
                  </a:lnTo>
                  <a:lnTo>
                    <a:pt x="229" y="306"/>
                  </a:lnTo>
                  <a:lnTo>
                    <a:pt x="186" y="277"/>
                  </a:lnTo>
                  <a:lnTo>
                    <a:pt x="162" y="237"/>
                  </a:lnTo>
                  <a:lnTo>
                    <a:pt x="161" y="188"/>
                  </a:lnTo>
                  <a:lnTo>
                    <a:pt x="183" y="123"/>
                  </a:lnTo>
                  <a:lnTo>
                    <a:pt x="191" y="59"/>
                  </a:lnTo>
                  <a:lnTo>
                    <a:pt x="188" y="0"/>
                  </a:lnTo>
                  <a:lnTo>
                    <a:pt x="188" y="0"/>
                  </a:lnTo>
                  <a:close/>
                </a:path>
              </a:pathLst>
            </a:custGeom>
            <a:solidFill>
              <a:srgbClr val="FFC4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CH"/>
            </a:p>
          </p:txBody>
        </p:sp>
      </p:grpSp>
      <p:sp>
        <p:nvSpPr>
          <p:cNvPr id="17774" name="Rectangle 366"/>
          <p:cNvSpPr>
            <a:spLocks noChangeArrowheads="1"/>
          </p:cNvSpPr>
          <p:nvPr>
            <p:custDataLst>
              <p:tags r:id="rId4"/>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15</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custDataLst>
              <p:tags r:id="rId1"/>
            </p:custDataLst>
          </p:nvPr>
        </p:nvSpPr>
        <p:spPr bwMode="auto">
          <a:xfrm>
            <a:off x="0" y="2665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CH"/>
          </a:p>
        </p:txBody>
      </p:sp>
      <p:pic>
        <p:nvPicPr>
          <p:cNvPr id="23563" name="Picture 11" descr="PH02840J"/>
          <p:cNvPicPr>
            <a:picLocks noChangeAspect="1" noChangeArrowheads="1"/>
          </p:cNvPicPr>
          <p:nvPr>
            <p:custDataLst>
              <p:tags r:id="rId2"/>
            </p:custDataLst>
          </p:nvPr>
        </p:nvPicPr>
        <p:blipFill>
          <a:blip r:embed="rId10">
            <a:extLst>
              <a:ext uri="{28A0092B-C50C-407E-A947-70E740481C1C}">
                <a14:useLocalDpi xmlns:a14="http://schemas.microsoft.com/office/drawing/2010/main" val="0"/>
              </a:ext>
            </a:extLst>
          </a:blip>
          <a:srcRect/>
          <a:stretch>
            <a:fillRect/>
          </a:stretch>
        </p:blipFill>
        <p:spPr bwMode="auto">
          <a:xfrm>
            <a:off x="6096000" y="304800"/>
            <a:ext cx="2895600" cy="2239963"/>
          </a:xfrm>
          <a:prstGeom prst="rect">
            <a:avLst/>
          </a:prstGeom>
          <a:noFill/>
          <a:extLst>
            <a:ext uri="{909E8E84-426E-40DD-AFC4-6F175D3DCCD1}">
              <a14:hiddenFill xmlns:a14="http://schemas.microsoft.com/office/drawing/2010/main">
                <a:solidFill>
                  <a:srgbClr val="FFFFFF"/>
                </a:solidFill>
              </a14:hiddenFill>
            </a:ext>
          </a:extLst>
        </p:spPr>
      </p:pic>
      <p:sp>
        <p:nvSpPr>
          <p:cNvPr id="23565" name="Text Box 13"/>
          <p:cNvSpPr txBox="1">
            <a:spLocks noChangeArrowheads="1"/>
          </p:cNvSpPr>
          <p:nvPr>
            <p:custDataLst>
              <p:tags r:id="rId3"/>
            </p:custDataLst>
          </p:nvPr>
        </p:nvSpPr>
        <p:spPr bwMode="auto">
          <a:xfrm>
            <a:off x="533400" y="533400"/>
            <a:ext cx="50292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1800" b="1">
                <a:latin typeface="Comic Sans MS" panose="030F0702030302020204" pitchFamily="66" charset="0"/>
                <a:cs typeface="Arial" panose="020B0604020202020204" pitchFamily="34" charset="0"/>
              </a:rPr>
              <a:t>L</a:t>
            </a:r>
            <a:r>
              <a:rPr lang="fr-CH" altLang="fr-FR" sz="1800">
                <a:latin typeface="Comic Sans MS" panose="030F0702030302020204" pitchFamily="66" charset="0"/>
                <a:cs typeface="Arial" panose="020B0604020202020204" pitchFamily="34" charset="0"/>
              </a:rPr>
              <a:t>es</a:t>
            </a:r>
            <a:r>
              <a:rPr lang="fr-CH" altLang="fr-FR" sz="1800" b="1">
                <a:latin typeface="Comic Sans MS" panose="030F0702030302020204" pitchFamily="66" charset="0"/>
                <a:cs typeface="Arial" panose="020B0604020202020204" pitchFamily="34" charset="0"/>
              </a:rPr>
              <a:t> </a:t>
            </a:r>
            <a:r>
              <a:rPr lang="fr-CH" altLang="fr-FR" sz="1800">
                <a:latin typeface="Comic Sans MS" panose="030F0702030302020204" pitchFamily="66" charset="0"/>
                <a:cs typeface="Arial" panose="020B0604020202020204" pitchFamily="34" charset="0"/>
              </a:rPr>
              <a:t>deux gérants d’un hypermarché achètent ensemble 125 cageots de 12 kg de tomates à Fr. 6.75 le kilo.      </a:t>
            </a:r>
            <a:br>
              <a:rPr lang="fr-CH" altLang="fr-FR" sz="1800">
                <a:latin typeface="Comic Sans MS" panose="030F0702030302020204" pitchFamily="66" charset="0"/>
                <a:cs typeface="Arial" panose="020B0604020202020204" pitchFamily="34" charset="0"/>
              </a:rPr>
            </a:br>
            <a:r>
              <a:rPr lang="fr-CH" altLang="fr-FR" sz="1800">
                <a:latin typeface="Comic Sans MS" panose="030F0702030302020204" pitchFamily="66" charset="0"/>
                <a:cs typeface="Arial" panose="020B0604020202020204" pitchFamily="34" charset="0"/>
              </a:rPr>
              <a:t>                                                                   </a:t>
            </a:r>
            <a:br>
              <a:rPr lang="fr-CH" altLang="fr-FR" sz="1800">
                <a:latin typeface="Comic Sans MS" panose="030F0702030302020204" pitchFamily="66" charset="0"/>
                <a:cs typeface="Arial" panose="020B0604020202020204" pitchFamily="34" charset="0"/>
              </a:rPr>
            </a:br>
            <a:r>
              <a:rPr lang="fr-CH" altLang="fr-FR" sz="1800" b="1">
                <a:latin typeface="Comic Sans MS" panose="030F0702030302020204" pitchFamily="66" charset="0"/>
                <a:cs typeface="Arial" panose="020B0604020202020204" pitchFamily="34" charset="0"/>
              </a:rPr>
              <a:t>I</a:t>
            </a:r>
            <a:r>
              <a:rPr lang="fr-CH" altLang="fr-FR" sz="1800">
                <a:latin typeface="Comic Sans MS" panose="030F0702030302020204" pitchFamily="66" charset="0"/>
                <a:cs typeface="Arial" panose="020B0604020202020204" pitchFamily="34" charset="0"/>
              </a:rPr>
              <a:t>ls revendent les tomates à Fr. 10.80  le kilo et font un bénéfice de Fr. 4’941.-. </a:t>
            </a:r>
          </a:p>
        </p:txBody>
      </p:sp>
      <p:sp>
        <p:nvSpPr>
          <p:cNvPr id="23566" name="Text Box 14"/>
          <p:cNvSpPr txBox="1">
            <a:spLocks noChangeArrowheads="1"/>
          </p:cNvSpPr>
          <p:nvPr>
            <p:custDataLst>
              <p:tags r:id="rId4"/>
            </p:custDataLst>
          </p:nvPr>
        </p:nvSpPr>
        <p:spPr bwMode="auto">
          <a:xfrm>
            <a:off x="5638800" y="2498725"/>
            <a:ext cx="31242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CH" altLang="fr-FR" sz="1800" b="1">
                <a:solidFill>
                  <a:srgbClr val="FF0000"/>
                </a:solidFill>
                <a:latin typeface="Comic Sans MS" panose="030F0702030302020204" pitchFamily="66" charset="0"/>
                <a:cs typeface="Arial" panose="020B0604020202020204" pitchFamily="34" charset="0"/>
              </a:rPr>
              <a:t>Question 1</a:t>
            </a:r>
            <a:br>
              <a:rPr lang="fr-CH" altLang="fr-FR" sz="1800" b="1">
                <a:solidFill>
                  <a:srgbClr val="FF0000"/>
                </a:solidFill>
                <a:latin typeface="Comic Sans MS" panose="030F0702030302020204" pitchFamily="66" charset="0"/>
                <a:cs typeface="Arial" panose="020B0604020202020204" pitchFamily="34" charset="0"/>
              </a:rPr>
            </a:br>
            <a:r>
              <a:rPr lang="fr-CH" altLang="fr-FR" sz="1800" b="1">
                <a:solidFill>
                  <a:srgbClr val="FF0000"/>
                </a:solidFill>
                <a:latin typeface="Comic Sans MS" panose="030F0702030302020204" pitchFamily="66" charset="0"/>
                <a:cs typeface="Arial" panose="020B0604020202020204" pitchFamily="34" charset="0"/>
              </a:rPr>
              <a:t>C</a:t>
            </a:r>
            <a:r>
              <a:rPr lang="fr-CH" altLang="fr-FR" sz="1800">
                <a:solidFill>
                  <a:srgbClr val="FF0000"/>
                </a:solidFill>
                <a:latin typeface="Comic Sans MS" panose="030F0702030302020204" pitchFamily="66" charset="0"/>
                <a:cs typeface="Arial" panose="020B0604020202020204" pitchFamily="34" charset="0"/>
              </a:rPr>
              <a:t>ombien de kg de tomates n'ont pas été vendus ? </a:t>
            </a:r>
            <a:endParaRPr lang="fr-CH" altLang="fr-FR" sz="1800">
              <a:latin typeface="Comic Sans MS" panose="030F0702030302020204" pitchFamily="66" charset="0"/>
            </a:endParaRPr>
          </a:p>
        </p:txBody>
      </p:sp>
      <p:sp>
        <p:nvSpPr>
          <p:cNvPr id="23567" name="Text Box 15"/>
          <p:cNvSpPr txBox="1">
            <a:spLocks noChangeArrowheads="1"/>
          </p:cNvSpPr>
          <p:nvPr>
            <p:custDataLst>
              <p:tags r:id="rId5"/>
            </p:custDataLst>
          </p:nvPr>
        </p:nvSpPr>
        <p:spPr bwMode="auto">
          <a:xfrm>
            <a:off x="457200" y="2743200"/>
            <a:ext cx="3962400" cy="190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sz="1400" u="sng">
                <a:solidFill>
                  <a:srgbClr val="006600"/>
                </a:solidFill>
              </a:rPr>
              <a:t>Solution du premier gérant </a:t>
            </a:r>
          </a:p>
          <a:p>
            <a:pPr algn="l">
              <a:spcBef>
                <a:spcPct val="50000"/>
              </a:spcBef>
            </a:pPr>
            <a:r>
              <a:rPr lang="fr-CH" altLang="fr-FR" sz="1400">
                <a:solidFill>
                  <a:srgbClr val="006600"/>
                </a:solidFill>
              </a:rPr>
              <a:t>  PA	1500 kg à Fr. 6.75 	= 10’125.-</a:t>
            </a:r>
          </a:p>
          <a:p>
            <a:pPr algn="l">
              <a:spcBef>
                <a:spcPct val="50000"/>
              </a:spcBef>
            </a:pPr>
            <a:r>
              <a:rPr lang="fr-CH" altLang="fr-FR" sz="1400" u="sng">
                <a:solidFill>
                  <a:srgbClr val="006600"/>
                </a:solidFill>
              </a:rPr>
              <a:t>+BN</a:t>
            </a:r>
            <a:r>
              <a:rPr lang="fr-CH" altLang="fr-FR" sz="1400">
                <a:solidFill>
                  <a:srgbClr val="006600"/>
                </a:solidFill>
              </a:rPr>
              <a:t>			</a:t>
            </a:r>
            <a:r>
              <a:rPr lang="fr-CH" altLang="fr-FR" sz="1400" u="sng">
                <a:solidFill>
                  <a:srgbClr val="006600"/>
                </a:solidFill>
              </a:rPr>
              <a:t>=   4’941.-	</a:t>
            </a:r>
          </a:p>
          <a:p>
            <a:pPr algn="l">
              <a:spcBef>
                <a:spcPct val="50000"/>
              </a:spcBef>
            </a:pPr>
            <a:r>
              <a:rPr lang="fr-CH" altLang="fr-FR" sz="1400">
                <a:solidFill>
                  <a:srgbClr val="006600"/>
                </a:solidFill>
              </a:rPr>
              <a:t>= PV			= 15’066.-</a:t>
            </a:r>
          </a:p>
          <a:p>
            <a:pPr algn="l">
              <a:spcBef>
                <a:spcPct val="50000"/>
              </a:spcBef>
            </a:pPr>
            <a:r>
              <a:rPr lang="fr-CH" altLang="fr-FR" sz="1400">
                <a:solidFill>
                  <a:srgbClr val="006600"/>
                </a:solidFill>
              </a:rPr>
              <a:t>Nb kg vendus : 15’066/10.8 = 1395 kg</a:t>
            </a:r>
          </a:p>
          <a:p>
            <a:pPr algn="l">
              <a:spcBef>
                <a:spcPct val="50000"/>
              </a:spcBef>
            </a:pPr>
            <a:r>
              <a:rPr lang="fr-CH" altLang="fr-FR" sz="1400">
                <a:solidFill>
                  <a:srgbClr val="006600"/>
                </a:solidFill>
              </a:rPr>
              <a:t>Invendu : 1500 – 1395 = </a:t>
            </a:r>
            <a:r>
              <a:rPr lang="fr-CH" altLang="fr-FR" sz="1400" u="sng">
                <a:solidFill>
                  <a:srgbClr val="FF0000"/>
                </a:solidFill>
              </a:rPr>
              <a:t>105 kg</a:t>
            </a:r>
            <a:r>
              <a:rPr lang="fr-CH" altLang="fr-FR" sz="1400">
                <a:solidFill>
                  <a:srgbClr val="006600"/>
                </a:solidFill>
              </a:rPr>
              <a:t> </a:t>
            </a:r>
          </a:p>
        </p:txBody>
      </p:sp>
      <p:sp>
        <p:nvSpPr>
          <p:cNvPr id="23569" name="Text Box 17"/>
          <p:cNvSpPr txBox="1">
            <a:spLocks noChangeArrowheads="1"/>
          </p:cNvSpPr>
          <p:nvPr>
            <p:custDataLst>
              <p:tags r:id="rId6"/>
            </p:custDataLst>
          </p:nvPr>
        </p:nvSpPr>
        <p:spPr bwMode="auto">
          <a:xfrm>
            <a:off x="4876800" y="4191000"/>
            <a:ext cx="3505200" cy="126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sz="1400" u="sng">
                <a:solidFill>
                  <a:srgbClr val="0000CC"/>
                </a:solidFill>
              </a:rPr>
              <a:t>Solution du deuxième gérant </a:t>
            </a:r>
          </a:p>
          <a:p>
            <a:pPr algn="l">
              <a:spcBef>
                <a:spcPct val="50000"/>
              </a:spcBef>
            </a:pPr>
            <a:r>
              <a:rPr lang="fr-CH" altLang="fr-FR" sz="1400">
                <a:solidFill>
                  <a:srgbClr val="0000CC"/>
                </a:solidFill>
              </a:rPr>
              <a:t>Marge = 10.80 – 6.75 = Fr. 4.05 par kg</a:t>
            </a:r>
          </a:p>
          <a:p>
            <a:pPr algn="l">
              <a:spcBef>
                <a:spcPct val="50000"/>
              </a:spcBef>
            </a:pPr>
            <a:r>
              <a:rPr lang="fr-CH" altLang="fr-FR" sz="1400">
                <a:solidFill>
                  <a:srgbClr val="0000CC"/>
                </a:solidFill>
              </a:rPr>
              <a:t>Nb kg vendus : 4’941 / 4.05 = 1220 kg</a:t>
            </a:r>
          </a:p>
          <a:p>
            <a:pPr algn="l">
              <a:spcBef>
                <a:spcPct val="50000"/>
              </a:spcBef>
            </a:pPr>
            <a:r>
              <a:rPr lang="fr-CH" altLang="fr-FR" sz="1400">
                <a:solidFill>
                  <a:srgbClr val="0000CC"/>
                </a:solidFill>
              </a:rPr>
              <a:t>Invendu : 1500 – 1220 = </a:t>
            </a:r>
            <a:r>
              <a:rPr lang="fr-CH" altLang="fr-FR" sz="1400" u="sng">
                <a:solidFill>
                  <a:srgbClr val="FF0000"/>
                </a:solidFill>
              </a:rPr>
              <a:t>280 kg</a:t>
            </a:r>
          </a:p>
        </p:txBody>
      </p:sp>
      <p:sp>
        <p:nvSpPr>
          <p:cNvPr id="23572" name="Text Box 20"/>
          <p:cNvSpPr txBox="1">
            <a:spLocks noChangeArrowheads="1"/>
          </p:cNvSpPr>
          <p:nvPr>
            <p:custDataLst>
              <p:tags r:id="rId7"/>
            </p:custDataLst>
          </p:nvPr>
        </p:nvSpPr>
        <p:spPr bwMode="auto">
          <a:xfrm>
            <a:off x="457200" y="5867400"/>
            <a:ext cx="7696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CH" altLang="fr-FR" sz="1800" b="1">
                <a:solidFill>
                  <a:srgbClr val="FF0000"/>
                </a:solidFill>
                <a:latin typeface="Comic Sans MS" panose="030F0702030302020204" pitchFamily="66" charset="0"/>
                <a:cs typeface="Arial" panose="020B0604020202020204" pitchFamily="34" charset="0"/>
              </a:rPr>
              <a:t>Question 2 : L</a:t>
            </a:r>
            <a:r>
              <a:rPr lang="fr-CH" altLang="fr-FR" sz="1800">
                <a:solidFill>
                  <a:srgbClr val="FF0000"/>
                </a:solidFill>
                <a:latin typeface="Comic Sans MS" panose="030F0702030302020204" pitchFamily="66" charset="0"/>
                <a:cs typeface="Arial" panose="020B0604020202020204" pitchFamily="34" charset="0"/>
              </a:rPr>
              <a:t>equel des deux gérants faut-il mettre à la porte ?</a:t>
            </a:r>
            <a:endParaRPr lang="fr-CH" altLang="fr-FR" sz="1800">
              <a:latin typeface="Comic Sans MS" panose="030F0702030302020204" pitchFamily="66" charset="0"/>
            </a:endParaRPr>
          </a:p>
        </p:txBody>
      </p:sp>
      <p:sp>
        <p:nvSpPr>
          <p:cNvPr id="23573" name="Rectangle 21"/>
          <p:cNvSpPr>
            <a:spLocks noChangeArrowheads="1"/>
          </p:cNvSpPr>
          <p:nvPr>
            <p:custDataLst>
              <p:tags r:id="rId8"/>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16</a:t>
            </a:r>
            <a:endParaRPr lang="fr-FR" altLang="fr-FR" sz="1000">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3567"/>
                                        </p:tgtEl>
                                        <p:attrNameLst>
                                          <p:attrName>style.visibility</p:attrName>
                                        </p:attrNameLst>
                                      </p:cBhvr>
                                      <p:to>
                                        <p:strVal val="visible"/>
                                      </p:to>
                                    </p:set>
                                    <p:animEffect transition="in" filter="wipe(up)">
                                      <p:cBhvr>
                                        <p:cTn id="7" dur="500"/>
                                        <p:tgtEl>
                                          <p:spTgt spid="235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3569"/>
                                        </p:tgtEl>
                                        <p:attrNameLst>
                                          <p:attrName>style.visibility</p:attrName>
                                        </p:attrNameLst>
                                      </p:cBhvr>
                                      <p:to>
                                        <p:strVal val="visible"/>
                                      </p:to>
                                    </p:set>
                                    <p:animEffect transition="in" filter="wipe(up)">
                                      <p:cBhvr>
                                        <p:cTn id="12" dur="500"/>
                                        <p:tgtEl>
                                          <p:spTgt spid="235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572"/>
                                        </p:tgtEl>
                                        <p:attrNameLst>
                                          <p:attrName>style.visibility</p:attrName>
                                        </p:attrNameLst>
                                      </p:cBhvr>
                                      <p:to>
                                        <p:strVal val="visible"/>
                                      </p:to>
                                    </p:set>
                                    <p:animEffect transition="in" filter="wipe(left)">
                                      <p:cBhvr>
                                        <p:cTn id="17" dur="500"/>
                                        <p:tgtEl>
                                          <p:spTgt spid="23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utoUpdateAnimBg="0"/>
      <p:bldP spid="23569" grpId="0" autoUpdateAnimBg="0"/>
      <p:bldP spid="23572"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custDataLst>
              <p:tags r:id="rId1"/>
            </p:custDataLst>
          </p:nvPr>
        </p:nvSpPr>
        <p:spPr bwMode="auto">
          <a:xfrm>
            <a:off x="304800" y="990600"/>
            <a:ext cx="6019800"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1800">
                <a:latin typeface="Comic Sans MS" panose="030F0702030302020204" pitchFamily="66" charset="0"/>
              </a:rPr>
              <a:t>Un chevalier voulait se rendre au château d'une princesse. </a:t>
            </a:r>
          </a:p>
          <a:p>
            <a:pPr algn="l"/>
            <a:endParaRPr lang="fr-CH" altLang="fr-FR" sz="1800">
              <a:latin typeface="Comic Sans MS" panose="030F0702030302020204" pitchFamily="66" charset="0"/>
            </a:endParaRPr>
          </a:p>
          <a:p>
            <a:pPr algn="l" eaLnBrk="0" hangingPunct="0"/>
            <a:r>
              <a:rPr lang="fr-CH" altLang="fr-FR" sz="1800">
                <a:latin typeface="Comic Sans MS" panose="030F0702030302020204" pitchFamily="66" charset="0"/>
              </a:rPr>
              <a:t>Il devait arriver à 17h00 exactement. </a:t>
            </a:r>
          </a:p>
          <a:p>
            <a:pPr algn="l" eaLnBrk="0" hangingPunct="0"/>
            <a:endParaRPr lang="fr-CH" altLang="fr-FR" sz="1800">
              <a:latin typeface="Comic Sans MS" panose="030F0702030302020204" pitchFamily="66" charset="0"/>
            </a:endParaRPr>
          </a:p>
          <a:p>
            <a:pPr algn="l" eaLnBrk="0" hangingPunct="0"/>
            <a:r>
              <a:rPr lang="fr-CH" altLang="fr-FR" sz="1800">
                <a:latin typeface="Comic Sans MS" panose="030F0702030302020204" pitchFamily="66" charset="0"/>
              </a:rPr>
              <a:t>Habile en mathématiques, il calcula s'il voyageait 15 kilomètres par heure, il arriverait une heure trop tôt. </a:t>
            </a:r>
          </a:p>
          <a:p>
            <a:pPr algn="l" eaLnBrk="0" hangingPunct="0"/>
            <a:endParaRPr lang="fr-CH" altLang="fr-FR" sz="1800">
              <a:latin typeface="Comic Sans MS" panose="030F0702030302020204" pitchFamily="66" charset="0"/>
            </a:endParaRPr>
          </a:p>
          <a:p>
            <a:pPr algn="l" eaLnBrk="0" hangingPunct="0"/>
            <a:r>
              <a:rPr lang="fr-CH" altLang="fr-FR" sz="1800">
                <a:latin typeface="Comic Sans MS" panose="030F0702030302020204" pitchFamily="66" charset="0"/>
              </a:rPr>
              <a:t>S'il voyageait 10 kilomètres par heure, il arriverait une heure trop tard. </a:t>
            </a:r>
          </a:p>
          <a:p>
            <a:pPr algn="l" eaLnBrk="0" hangingPunct="0"/>
            <a:endParaRPr lang="fr-CH" altLang="fr-FR" sz="1800">
              <a:latin typeface="Comic Sans MS" panose="030F0702030302020204" pitchFamily="66" charset="0"/>
            </a:endParaRPr>
          </a:p>
          <a:p>
            <a:pPr algn="l" eaLnBrk="0" hangingPunct="0"/>
            <a:endParaRPr lang="fr-CH" altLang="fr-FR" sz="1800">
              <a:latin typeface="Comic Sans MS" panose="030F0702030302020204" pitchFamily="66" charset="0"/>
            </a:endParaRPr>
          </a:p>
          <a:p>
            <a:pPr algn="l" eaLnBrk="0" hangingPunct="0"/>
            <a:r>
              <a:rPr lang="fr-CH" altLang="fr-FR" sz="1800" b="1">
                <a:solidFill>
                  <a:srgbClr val="FF0000"/>
                </a:solidFill>
                <a:latin typeface="Comic Sans MS" panose="030F0702030302020204" pitchFamily="66" charset="0"/>
              </a:rPr>
              <a:t>Questions :</a:t>
            </a:r>
            <a:r>
              <a:rPr lang="fr-CH" altLang="fr-FR" sz="1800">
                <a:solidFill>
                  <a:srgbClr val="FF0000"/>
                </a:solidFill>
                <a:latin typeface="Comic Sans MS" panose="030F0702030302020204" pitchFamily="66" charset="0"/>
              </a:rPr>
              <a:t>  	1-  Quelle est l'heure de son départ ? </a:t>
            </a:r>
            <a:br>
              <a:rPr lang="fr-CH" altLang="fr-FR" sz="1800">
                <a:solidFill>
                  <a:srgbClr val="FF0000"/>
                </a:solidFill>
                <a:latin typeface="Comic Sans MS" panose="030F0702030302020204" pitchFamily="66" charset="0"/>
              </a:rPr>
            </a:br>
            <a:r>
              <a:rPr lang="fr-CH" altLang="fr-FR" sz="1800">
                <a:solidFill>
                  <a:srgbClr val="FF0000"/>
                </a:solidFill>
                <a:latin typeface="Comic Sans MS" panose="030F0702030302020204" pitchFamily="66" charset="0"/>
              </a:rPr>
              <a:t>                       	2-  Quelle distance voyagea-t-il ? </a:t>
            </a:r>
            <a:br>
              <a:rPr lang="fr-CH" altLang="fr-FR" sz="1800">
                <a:solidFill>
                  <a:srgbClr val="FF0000"/>
                </a:solidFill>
                <a:latin typeface="Comic Sans MS" panose="030F0702030302020204" pitchFamily="66" charset="0"/>
              </a:rPr>
            </a:br>
            <a:r>
              <a:rPr lang="fr-CH" altLang="fr-FR" sz="1800">
                <a:solidFill>
                  <a:srgbClr val="FF0000"/>
                </a:solidFill>
                <a:latin typeface="Comic Sans MS" panose="030F0702030302020204" pitchFamily="66" charset="0"/>
              </a:rPr>
              <a:t>                        	3-  À quelle vitesse voyageait-il ? </a:t>
            </a:r>
          </a:p>
          <a:p>
            <a:pPr algn="l" eaLnBrk="0" hangingPunct="0"/>
            <a:endParaRPr lang="fr-CH" altLang="fr-FR" sz="1800">
              <a:solidFill>
                <a:srgbClr val="FF0000"/>
              </a:solidFill>
              <a:latin typeface="Comic Sans MS" panose="030F0702030302020204" pitchFamily="66" charset="0"/>
            </a:endParaRPr>
          </a:p>
        </p:txBody>
      </p:sp>
      <p:pic>
        <p:nvPicPr>
          <p:cNvPr id="28676" name="Picture 4"/>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400800" y="685800"/>
            <a:ext cx="249555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7" name="Rectangle 5"/>
          <p:cNvSpPr>
            <a:spLocks noChangeArrowheads="1"/>
          </p:cNvSpPr>
          <p:nvPr>
            <p:custDataLst>
              <p:tags r:id="rId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17</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custDataLst>
              <p:tags r:id="rId1"/>
            </p:custDataLst>
          </p:nvPr>
        </p:nvSpPr>
        <p:spPr bwMode="auto">
          <a:xfrm>
            <a:off x="533400" y="762000"/>
            <a:ext cx="72390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1800">
                <a:latin typeface="Comic Sans MS" panose="030F0702030302020204" pitchFamily="66" charset="0"/>
              </a:rPr>
              <a:t>Un homme devait faire traverser un renard, un canard et un panier plein de maïs dans un bateau. </a:t>
            </a:r>
          </a:p>
          <a:p>
            <a:pPr algn="l" eaLnBrk="0" hangingPunct="0"/>
            <a:r>
              <a:rPr lang="fr-CH" altLang="fr-FR" sz="1800">
                <a:latin typeface="Comic Sans MS" panose="030F0702030302020204" pitchFamily="66" charset="0"/>
              </a:rPr>
              <a:t>Le bateau était tellement petit, qu'il ne pouvait embarquer qu'un des trois et lui-même pour chaque traversée. </a:t>
            </a:r>
          </a:p>
          <a:p>
            <a:pPr algn="l" eaLnBrk="0" hangingPunct="0"/>
            <a:endParaRPr lang="fr-CH" altLang="fr-FR" sz="1800">
              <a:latin typeface="Comic Sans MS" panose="030F0702030302020204" pitchFamily="66" charset="0"/>
            </a:endParaRPr>
          </a:p>
          <a:p>
            <a:pPr algn="l" eaLnBrk="0" hangingPunct="0"/>
            <a:r>
              <a:rPr lang="fr-CH" altLang="fr-FR" sz="1800" b="1">
                <a:solidFill>
                  <a:srgbClr val="FF0000"/>
                </a:solidFill>
                <a:latin typeface="Comic Sans MS" panose="030F0702030302020204" pitchFamily="66" charset="0"/>
              </a:rPr>
              <a:t>Question:</a:t>
            </a:r>
            <a:r>
              <a:rPr lang="fr-CH" altLang="fr-FR" sz="1800">
                <a:solidFill>
                  <a:srgbClr val="FF0000"/>
                </a:solidFill>
                <a:latin typeface="Comic Sans MS" panose="030F0702030302020204" pitchFamily="66" charset="0"/>
              </a:rPr>
              <a:t>  </a:t>
            </a:r>
          </a:p>
          <a:p>
            <a:pPr algn="l" eaLnBrk="0" hangingPunct="0"/>
            <a:r>
              <a:rPr lang="fr-CH" altLang="fr-FR" sz="1800">
                <a:solidFill>
                  <a:srgbClr val="FF0000"/>
                </a:solidFill>
                <a:latin typeface="Comic Sans MS" panose="030F0702030302020204" pitchFamily="66" charset="0"/>
              </a:rPr>
              <a:t>Comment réussit-il à tous les traverser</a:t>
            </a:r>
          </a:p>
          <a:p>
            <a:pPr algn="l" eaLnBrk="0" hangingPunct="0"/>
            <a:r>
              <a:rPr lang="fr-CH" altLang="fr-FR" sz="1800">
                <a:solidFill>
                  <a:srgbClr val="FF0000"/>
                </a:solidFill>
                <a:latin typeface="Comic Sans MS" panose="030F0702030302020204" pitchFamily="66" charset="0"/>
              </a:rPr>
              <a:t>sans laisser l'occasion au renard de</a:t>
            </a:r>
          </a:p>
          <a:p>
            <a:pPr algn="l" eaLnBrk="0" hangingPunct="0"/>
            <a:r>
              <a:rPr lang="fr-CH" altLang="fr-FR" sz="1800">
                <a:solidFill>
                  <a:srgbClr val="FF0000"/>
                </a:solidFill>
                <a:latin typeface="Comic Sans MS" panose="030F0702030302020204" pitchFamily="66" charset="0"/>
              </a:rPr>
              <a:t>manger le canard ou au canard de</a:t>
            </a:r>
          </a:p>
          <a:p>
            <a:pPr algn="l" eaLnBrk="0" hangingPunct="0"/>
            <a:r>
              <a:rPr lang="fr-CH" altLang="fr-FR" sz="1800">
                <a:solidFill>
                  <a:srgbClr val="FF0000"/>
                </a:solidFill>
                <a:latin typeface="Comic Sans MS" panose="030F0702030302020204" pitchFamily="66" charset="0"/>
              </a:rPr>
              <a:t>manger le maïs ? </a:t>
            </a:r>
            <a:br>
              <a:rPr lang="fr-CH" altLang="fr-FR" sz="1800">
                <a:solidFill>
                  <a:srgbClr val="FF0000"/>
                </a:solidFill>
                <a:latin typeface="Comic Sans MS" panose="030F0702030302020204" pitchFamily="66" charset="0"/>
              </a:rPr>
            </a:br>
            <a:endParaRPr lang="fr-CH" altLang="fr-FR" sz="1800">
              <a:solidFill>
                <a:srgbClr val="FF0000"/>
              </a:solidFill>
              <a:latin typeface="Comic Sans MS" panose="030F0702030302020204" pitchFamily="66" charset="0"/>
            </a:endParaRPr>
          </a:p>
          <a:p>
            <a:pPr algn="l" eaLnBrk="0" hangingPunct="0"/>
            <a:endParaRPr lang="fr-CH" altLang="fr-FR" sz="1800">
              <a:latin typeface="Comic Sans MS" panose="030F0702030302020204" pitchFamily="66" charset="0"/>
            </a:endParaRPr>
          </a:p>
        </p:txBody>
      </p:sp>
      <p:pic>
        <p:nvPicPr>
          <p:cNvPr id="29701" name="Picture 5"/>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4686300" y="1905000"/>
            <a:ext cx="41068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34" name="Rectangle 2"/>
          <p:cNvSpPr>
            <a:spLocks noChangeArrowheads="1"/>
          </p:cNvSpPr>
          <p:nvPr>
            <p:custDataLst>
              <p:tags r:id="rId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18</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custDataLst>
              <p:tags r:id="rId1"/>
            </p:custDataLst>
          </p:nvPr>
        </p:nvSpPr>
        <p:spPr bwMode="auto">
          <a:xfrm>
            <a:off x="990600" y="838200"/>
            <a:ext cx="7391400" cy="183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1800">
                <a:latin typeface="Comic Sans MS" panose="030F0702030302020204" pitchFamily="66" charset="0"/>
              </a:rPr>
              <a:t>Deux nénuphars dans un étang doublent de grosseur chaque jour. </a:t>
            </a:r>
          </a:p>
          <a:p>
            <a:pPr algn="l" eaLnBrk="0" hangingPunct="0"/>
            <a:r>
              <a:rPr lang="fr-CH" altLang="fr-FR" sz="1800">
                <a:latin typeface="Comic Sans MS" panose="030F0702030302020204" pitchFamily="66" charset="0"/>
              </a:rPr>
              <a:t>En 28 jours, les fleurs couvriront l'étang en entier. </a:t>
            </a:r>
          </a:p>
          <a:p>
            <a:pPr algn="l" eaLnBrk="0" hangingPunct="0"/>
            <a:endParaRPr lang="fr-CH" altLang="fr-FR" sz="1800">
              <a:latin typeface="Comic Sans MS" panose="030F0702030302020204" pitchFamily="66" charset="0"/>
            </a:endParaRPr>
          </a:p>
          <a:p>
            <a:pPr algn="l" eaLnBrk="0" hangingPunct="0"/>
            <a:r>
              <a:rPr lang="fr-CH" altLang="fr-FR" sz="1800" b="1">
                <a:solidFill>
                  <a:srgbClr val="FF0000"/>
                </a:solidFill>
                <a:latin typeface="Comic Sans MS" panose="030F0702030302020204" pitchFamily="66" charset="0"/>
              </a:rPr>
              <a:t>Question :</a:t>
            </a:r>
            <a:r>
              <a:rPr lang="fr-CH" altLang="fr-FR" sz="1800">
                <a:solidFill>
                  <a:srgbClr val="FF0000"/>
                </a:solidFill>
                <a:latin typeface="Comic Sans MS" panose="030F0702030302020204" pitchFamily="66" charset="0"/>
              </a:rPr>
              <a:t>  En combien de jours l'étang sera-t-il à demi couvert ? </a:t>
            </a:r>
            <a:br>
              <a:rPr lang="fr-CH" altLang="fr-FR" sz="1800">
                <a:solidFill>
                  <a:srgbClr val="FF0000"/>
                </a:solidFill>
                <a:latin typeface="Comic Sans MS" panose="030F0702030302020204" pitchFamily="66" charset="0"/>
              </a:rPr>
            </a:br>
            <a:endParaRPr lang="fr-CH" altLang="fr-FR" sz="1800">
              <a:solidFill>
                <a:srgbClr val="FF0000"/>
              </a:solidFill>
              <a:latin typeface="Comic Sans MS" panose="030F0702030302020204" pitchFamily="66" charset="0"/>
            </a:endParaRPr>
          </a:p>
          <a:p>
            <a:pPr algn="l" eaLnBrk="0" hangingPunct="0"/>
            <a:endParaRPr lang="fr-CH" altLang="fr-FR">
              <a:latin typeface="Times New Roman" panose="02020603050405020304" pitchFamily="18" charset="0"/>
            </a:endParaRPr>
          </a:p>
        </p:txBody>
      </p:sp>
      <p:pic>
        <p:nvPicPr>
          <p:cNvPr id="30723" name="Picture 3"/>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533400" y="2438400"/>
            <a:ext cx="8001000" cy="422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4" name="Rectangle 4"/>
          <p:cNvSpPr>
            <a:spLocks noChangeArrowheads="1"/>
          </p:cNvSpPr>
          <p:nvPr>
            <p:custDataLst>
              <p:tags r:id="rId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19</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custDataLst>
              <p:tags r:id="rId1"/>
            </p:custDataLst>
          </p:nvPr>
        </p:nvSpPr>
        <p:spPr bwMode="auto">
          <a:xfrm>
            <a:off x="457200" y="533400"/>
            <a:ext cx="5867400"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1800">
                <a:latin typeface="Comic Sans MS" panose="030F0702030302020204" pitchFamily="66" charset="0"/>
              </a:rPr>
              <a:t>Trois cartes sont placées sur une table de poker. </a:t>
            </a:r>
          </a:p>
          <a:p>
            <a:pPr algn="l" eaLnBrk="0" hangingPunct="0"/>
            <a:r>
              <a:rPr lang="fr-CH" altLang="fr-FR" sz="1800">
                <a:latin typeface="Comic Sans MS" panose="030F0702030302020204" pitchFamily="66" charset="0"/>
              </a:rPr>
              <a:t>On ne voit pas leurs faces. </a:t>
            </a:r>
          </a:p>
          <a:p>
            <a:pPr algn="l" eaLnBrk="0" hangingPunct="0"/>
            <a:endParaRPr lang="fr-CH" altLang="fr-FR" sz="1800">
              <a:latin typeface="Comic Sans MS" panose="030F0702030302020204" pitchFamily="66" charset="0"/>
            </a:endParaRPr>
          </a:p>
          <a:p>
            <a:pPr algn="l" eaLnBrk="0" hangingPunct="0"/>
            <a:r>
              <a:rPr lang="fr-CH" altLang="fr-FR" sz="1800" b="1">
                <a:latin typeface="Comic Sans MS" panose="030F0702030302020204" pitchFamily="66" charset="0"/>
              </a:rPr>
              <a:t>Indices: </a:t>
            </a:r>
            <a:endParaRPr lang="fr-CH" altLang="fr-FR" sz="1800">
              <a:latin typeface="Comic Sans MS" panose="030F0702030302020204" pitchFamily="66" charset="0"/>
            </a:endParaRPr>
          </a:p>
          <a:p>
            <a:pPr algn="l" eaLnBrk="0" hangingPunct="0"/>
            <a:r>
              <a:rPr lang="fr-CH" altLang="fr-FR" sz="1800">
                <a:latin typeface="Comic Sans MS" panose="030F0702030302020204" pitchFamily="66" charset="0"/>
              </a:rPr>
              <a:t>	1) À gauche de la reine, il y a le valet. </a:t>
            </a:r>
          </a:p>
          <a:p>
            <a:pPr algn="l" eaLnBrk="0" hangingPunct="0"/>
            <a:r>
              <a:rPr lang="fr-CH" altLang="fr-FR" sz="1800">
                <a:latin typeface="Comic Sans MS" panose="030F0702030302020204" pitchFamily="66" charset="0"/>
              </a:rPr>
              <a:t>	2) À la gauche d' un pique, il y a un carreau. </a:t>
            </a:r>
            <a:br>
              <a:rPr lang="fr-CH" altLang="fr-FR" sz="1800">
                <a:latin typeface="Comic Sans MS" panose="030F0702030302020204" pitchFamily="66" charset="0"/>
              </a:rPr>
            </a:br>
            <a:r>
              <a:rPr lang="fr-CH" altLang="fr-FR" sz="1800">
                <a:latin typeface="Comic Sans MS" panose="030F0702030302020204" pitchFamily="66" charset="0"/>
              </a:rPr>
              <a:t>	3) À la gauche d' un coeur, il y a un valet. </a:t>
            </a:r>
            <a:br>
              <a:rPr lang="fr-CH" altLang="fr-FR" sz="1800">
                <a:latin typeface="Comic Sans MS" panose="030F0702030302020204" pitchFamily="66" charset="0"/>
              </a:rPr>
            </a:br>
            <a:r>
              <a:rPr lang="fr-CH" altLang="fr-FR" sz="1800">
                <a:latin typeface="Comic Sans MS" panose="030F0702030302020204" pitchFamily="66" charset="0"/>
              </a:rPr>
              <a:t>	4) À la droite d' un roi, il y a un pique. </a:t>
            </a:r>
          </a:p>
          <a:p>
            <a:pPr algn="l" eaLnBrk="0" hangingPunct="0"/>
            <a:endParaRPr lang="fr-CH" altLang="fr-FR" sz="1800">
              <a:latin typeface="Comic Sans MS" panose="030F0702030302020204" pitchFamily="66" charset="0"/>
            </a:endParaRPr>
          </a:p>
          <a:p>
            <a:pPr algn="l" eaLnBrk="0" hangingPunct="0"/>
            <a:r>
              <a:rPr lang="fr-CH" altLang="fr-FR" sz="1800" b="1">
                <a:solidFill>
                  <a:srgbClr val="FF0000"/>
                </a:solidFill>
                <a:latin typeface="Comic Sans MS" panose="030F0702030302020204" pitchFamily="66" charset="0"/>
              </a:rPr>
              <a:t>Question: </a:t>
            </a:r>
            <a:r>
              <a:rPr lang="fr-CH" altLang="fr-FR" sz="1800">
                <a:solidFill>
                  <a:srgbClr val="FF0000"/>
                </a:solidFill>
                <a:latin typeface="Comic Sans MS" panose="030F0702030302020204" pitchFamily="66" charset="0"/>
              </a:rPr>
              <a:t> Identifiez les cartes. </a:t>
            </a:r>
          </a:p>
          <a:p>
            <a:pPr algn="l" eaLnBrk="0" hangingPunct="0"/>
            <a:endParaRPr lang="fr-CH" altLang="fr-FR" sz="1800">
              <a:solidFill>
                <a:srgbClr val="FF0000"/>
              </a:solidFill>
              <a:latin typeface="Comic Sans MS" panose="030F0702030302020204" pitchFamily="66" charset="0"/>
            </a:endParaRPr>
          </a:p>
        </p:txBody>
      </p:sp>
      <p:pic>
        <p:nvPicPr>
          <p:cNvPr id="31747" name="Picture 3"/>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5486400" y="3048000"/>
            <a:ext cx="3322638"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8" name="Rectangle 4"/>
          <p:cNvSpPr>
            <a:spLocks noChangeArrowheads="1"/>
          </p:cNvSpPr>
          <p:nvPr>
            <p:custDataLst>
              <p:tags r:id="rId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20</a:t>
            </a:r>
            <a:endParaRPr lang="fr-FR" altLang="fr-FR" sz="1000">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17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custDataLst>
              <p:tags r:id="rId1"/>
            </p:custDataLst>
          </p:nvPr>
        </p:nvSpPr>
        <p:spPr bwMode="auto">
          <a:xfrm>
            <a:off x="4038600" y="1828800"/>
            <a:ext cx="45720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1800">
                <a:latin typeface="Comic Sans MS" panose="030F0702030302020204" pitchFamily="66" charset="0"/>
              </a:rPr>
              <a:t>Si cinq personnes peuvent coudre cinq robes en cinq jours... </a:t>
            </a:r>
          </a:p>
          <a:p>
            <a:pPr algn="l"/>
            <a:endParaRPr lang="fr-CH" altLang="fr-FR" sz="1800">
              <a:latin typeface="Comic Sans MS" panose="030F0702030302020204" pitchFamily="66" charset="0"/>
            </a:endParaRPr>
          </a:p>
          <a:p>
            <a:pPr algn="l" eaLnBrk="0" hangingPunct="0"/>
            <a:r>
              <a:rPr lang="fr-CH" altLang="fr-FR" sz="1800" b="1">
                <a:solidFill>
                  <a:srgbClr val="FF0000"/>
                </a:solidFill>
                <a:latin typeface="Comic Sans MS" panose="030F0702030302020204" pitchFamily="66" charset="0"/>
              </a:rPr>
              <a:t>Question:</a:t>
            </a:r>
            <a:r>
              <a:rPr lang="fr-CH" altLang="fr-FR" sz="1800">
                <a:solidFill>
                  <a:srgbClr val="FF0000"/>
                </a:solidFill>
                <a:latin typeface="Comic Sans MS" panose="030F0702030302020204" pitchFamily="66" charset="0"/>
              </a:rPr>
              <a:t> </a:t>
            </a:r>
          </a:p>
          <a:p>
            <a:pPr algn="l" eaLnBrk="0" hangingPunct="0"/>
            <a:r>
              <a:rPr lang="fr-CH" altLang="fr-FR" sz="1800">
                <a:solidFill>
                  <a:srgbClr val="FF0000"/>
                </a:solidFill>
                <a:latin typeface="Comic Sans MS" panose="030F0702030302020204" pitchFamily="66" charset="0"/>
              </a:rPr>
              <a:t>Combien de personnes peuvent coudre cinquante robes en cinquante jours ? </a:t>
            </a:r>
            <a:br>
              <a:rPr lang="fr-CH" altLang="fr-FR" sz="1800">
                <a:solidFill>
                  <a:srgbClr val="FF0000"/>
                </a:solidFill>
                <a:latin typeface="Comic Sans MS" panose="030F0702030302020204" pitchFamily="66" charset="0"/>
              </a:rPr>
            </a:br>
            <a:endParaRPr lang="fr-CH" altLang="fr-FR" sz="1800">
              <a:solidFill>
                <a:srgbClr val="FF0000"/>
              </a:solidFill>
              <a:latin typeface="Comic Sans MS" panose="030F0702030302020204" pitchFamily="66" charset="0"/>
            </a:endParaRPr>
          </a:p>
          <a:p>
            <a:pPr algn="l" eaLnBrk="0" hangingPunct="0"/>
            <a:endParaRPr lang="fr-CH" altLang="fr-FR" sz="1800">
              <a:latin typeface="Comic Sans MS" panose="030F0702030302020204" pitchFamily="66" charset="0"/>
            </a:endParaRPr>
          </a:p>
        </p:txBody>
      </p:sp>
      <p:pic>
        <p:nvPicPr>
          <p:cNvPr id="32771" name="Picture 3"/>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304800" y="1447800"/>
            <a:ext cx="3460750" cy="447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3" name="Rectangle 5"/>
          <p:cNvSpPr>
            <a:spLocks noChangeArrowheads="1"/>
          </p:cNvSpPr>
          <p:nvPr>
            <p:custDataLst>
              <p:tags r:id="rId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21</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ChangeArrowheads="1"/>
          </p:cNvSpPr>
          <p:nvPr>
            <p:custDataLst>
              <p:tags r:id="rId1"/>
            </p:custDataLst>
          </p:nvPr>
        </p:nvSpPr>
        <p:spPr bwMode="auto">
          <a:xfrm>
            <a:off x="838200" y="533400"/>
            <a:ext cx="7162800" cy="430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CH" altLang="fr-FR" sz="2800" b="1">
                <a:latin typeface="Times New Roman" panose="02020603050405020304" pitchFamily="18" charset="0"/>
              </a:rPr>
              <a:t>1 </a:t>
            </a:r>
            <a:br>
              <a:rPr lang="fr-CH" altLang="fr-FR" sz="2800" b="1">
                <a:latin typeface="Times New Roman" panose="02020603050405020304" pitchFamily="18" charset="0"/>
              </a:rPr>
            </a:br>
            <a:r>
              <a:rPr lang="fr-CH" altLang="fr-FR" sz="2800" b="1">
                <a:latin typeface="Times New Roman" panose="02020603050405020304" pitchFamily="18" charset="0"/>
              </a:rPr>
              <a:t>11 </a:t>
            </a:r>
            <a:br>
              <a:rPr lang="fr-CH" altLang="fr-FR" sz="2800" b="1">
                <a:latin typeface="Times New Roman" panose="02020603050405020304" pitchFamily="18" charset="0"/>
              </a:rPr>
            </a:br>
            <a:r>
              <a:rPr lang="fr-CH" altLang="fr-FR" sz="2800" b="1">
                <a:latin typeface="Times New Roman" panose="02020603050405020304" pitchFamily="18" charset="0"/>
              </a:rPr>
              <a:t>21 </a:t>
            </a:r>
            <a:br>
              <a:rPr lang="fr-CH" altLang="fr-FR" sz="2800" b="1">
                <a:latin typeface="Times New Roman" panose="02020603050405020304" pitchFamily="18" charset="0"/>
              </a:rPr>
            </a:br>
            <a:r>
              <a:rPr lang="fr-CH" altLang="fr-FR" sz="2800" b="1">
                <a:latin typeface="Times New Roman" panose="02020603050405020304" pitchFamily="18" charset="0"/>
              </a:rPr>
              <a:t>1211 </a:t>
            </a:r>
            <a:br>
              <a:rPr lang="fr-CH" altLang="fr-FR" sz="2800" b="1">
                <a:latin typeface="Times New Roman" panose="02020603050405020304" pitchFamily="18" charset="0"/>
              </a:rPr>
            </a:br>
            <a:r>
              <a:rPr lang="fr-CH" altLang="fr-FR" sz="2800" b="1">
                <a:latin typeface="Times New Roman" panose="02020603050405020304" pitchFamily="18" charset="0"/>
              </a:rPr>
              <a:t>111221 </a:t>
            </a:r>
            <a:br>
              <a:rPr lang="fr-CH" altLang="fr-FR" sz="2800" b="1">
                <a:latin typeface="Times New Roman" panose="02020603050405020304" pitchFamily="18" charset="0"/>
              </a:rPr>
            </a:br>
            <a:r>
              <a:rPr lang="fr-CH" altLang="fr-FR" sz="2800" b="1">
                <a:latin typeface="Times New Roman" panose="02020603050405020304" pitchFamily="18" charset="0"/>
              </a:rPr>
              <a:t>312211 </a:t>
            </a:r>
          </a:p>
          <a:p>
            <a:pPr algn="l"/>
            <a:endParaRPr lang="fr-CH" altLang="fr-FR" sz="2800" b="1">
              <a:latin typeface="Times New Roman" panose="02020603050405020304" pitchFamily="18" charset="0"/>
            </a:endParaRPr>
          </a:p>
          <a:p>
            <a:pPr algn="l" eaLnBrk="0" hangingPunct="0"/>
            <a:r>
              <a:rPr lang="fr-CH" altLang="fr-FR" sz="2000" b="1">
                <a:solidFill>
                  <a:srgbClr val="FF0000"/>
                </a:solidFill>
                <a:latin typeface="Times New Roman" panose="02020603050405020304" pitchFamily="18" charset="0"/>
              </a:rPr>
              <a:t>		</a:t>
            </a:r>
            <a:r>
              <a:rPr lang="fr-CH" altLang="fr-FR" sz="2000" b="1">
                <a:solidFill>
                  <a:srgbClr val="FF0000"/>
                </a:solidFill>
                <a:latin typeface="Comic Sans MS" panose="030F0702030302020204" pitchFamily="66" charset="0"/>
              </a:rPr>
              <a:t>Question :</a:t>
            </a:r>
            <a:r>
              <a:rPr lang="fr-CH" altLang="fr-FR" sz="2000">
                <a:solidFill>
                  <a:srgbClr val="FF0000"/>
                </a:solidFill>
                <a:latin typeface="Comic Sans MS" panose="030F0702030302020204" pitchFamily="66" charset="0"/>
              </a:rPr>
              <a:t> </a:t>
            </a:r>
          </a:p>
          <a:p>
            <a:pPr algn="l" eaLnBrk="0" hangingPunct="0"/>
            <a:r>
              <a:rPr lang="fr-CH" altLang="fr-FR" sz="2000">
                <a:solidFill>
                  <a:srgbClr val="FF0000"/>
                </a:solidFill>
                <a:latin typeface="Comic Sans MS" panose="030F0702030302020204" pitchFamily="66" charset="0"/>
              </a:rPr>
              <a:t>		Quel est le lien logique entre les lignes</a:t>
            </a:r>
          </a:p>
          <a:p>
            <a:pPr algn="l" eaLnBrk="0" hangingPunct="0"/>
            <a:r>
              <a:rPr lang="fr-CH" altLang="fr-FR" sz="2000">
                <a:solidFill>
                  <a:srgbClr val="FF0000"/>
                </a:solidFill>
                <a:latin typeface="Comic Sans MS" panose="030F0702030302020204" pitchFamily="66" charset="0"/>
              </a:rPr>
              <a:t>		et quel serait la septième ligne ? </a:t>
            </a:r>
          </a:p>
          <a:p>
            <a:pPr algn="l" eaLnBrk="0" hangingPunct="0"/>
            <a:endParaRPr lang="fr-CH" altLang="fr-FR" sz="2000">
              <a:solidFill>
                <a:srgbClr val="FF0000"/>
              </a:solidFill>
              <a:latin typeface="Comic Sans MS" panose="030F0702030302020204" pitchFamily="66" charset="0"/>
            </a:endParaRPr>
          </a:p>
        </p:txBody>
      </p:sp>
      <p:pic>
        <p:nvPicPr>
          <p:cNvPr id="33795" name="Picture 1027"/>
          <p:cNvPicPr preferRelativeResize="0">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4419600" y="762000"/>
            <a:ext cx="1849438" cy="179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6" name="Picture 1028"/>
          <p:cNvPicPr preferRelativeResize="0">
            <a:picLocks noChangeAspect="1" noChangeArrowheads="1"/>
          </p:cNvPicPr>
          <p:nvPr>
            <p:custDataLst>
              <p:tags r:id="rId3"/>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6248400" y="762000"/>
            <a:ext cx="1554163" cy="179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7" name="Rectangle 1029"/>
          <p:cNvSpPr>
            <a:spLocks noChangeArrowheads="1"/>
          </p:cNvSpPr>
          <p:nvPr>
            <p:custDataLst>
              <p:tags r:id="rId4"/>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22</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descr="ballon"/>
          <p:cNvPicPr>
            <a:picLocks noChangeAspect="1" noChangeArrowheads="1"/>
          </p:cNvPicPr>
          <p:nvPr>
            <p:custDataLst>
              <p:tags r:id="rId1"/>
            </p:custDataLst>
          </p:nvPr>
        </p:nvPicPr>
        <p:blipFill>
          <a:blip r:embed="rId6">
            <a:extLst>
              <a:ext uri="{28A0092B-C50C-407E-A947-70E740481C1C}">
                <a14:useLocalDpi xmlns:a14="http://schemas.microsoft.com/office/drawing/2010/main" val="0"/>
              </a:ext>
            </a:extLst>
          </a:blip>
          <a:srcRect/>
          <a:stretch>
            <a:fillRect/>
          </a:stretch>
        </p:blipFill>
        <p:spPr bwMode="auto">
          <a:xfrm>
            <a:off x="838200" y="685800"/>
            <a:ext cx="1828800" cy="2743200"/>
          </a:xfrm>
          <a:prstGeom prst="rect">
            <a:avLst/>
          </a:prstGeom>
          <a:noFill/>
          <a:extLst>
            <a:ext uri="{909E8E84-426E-40DD-AFC4-6F175D3DCCD1}">
              <a14:hiddenFill xmlns:a14="http://schemas.microsoft.com/office/drawing/2010/main">
                <a:solidFill>
                  <a:srgbClr val="FFFFFF"/>
                </a:solidFill>
              </a14:hiddenFill>
            </a:ext>
          </a:extLst>
        </p:spPr>
      </p:pic>
      <p:sp>
        <p:nvSpPr>
          <p:cNvPr id="37894" name="Text Box 6"/>
          <p:cNvSpPr txBox="1">
            <a:spLocks noChangeArrowheads="1"/>
          </p:cNvSpPr>
          <p:nvPr>
            <p:custDataLst>
              <p:tags r:id="rId2"/>
            </p:custDataLst>
          </p:nvPr>
        </p:nvSpPr>
        <p:spPr bwMode="auto">
          <a:xfrm>
            <a:off x="2895600" y="685800"/>
            <a:ext cx="5638800" cy="297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lgn="l">
              <a:defRPr sz="2400">
                <a:solidFill>
                  <a:schemeClr val="tx1"/>
                </a:solidFill>
                <a:latin typeface="Times New Roman" panose="02020603050405020304" pitchFamily="18" charset="0"/>
              </a:defRPr>
            </a:lvl1pPr>
            <a:lvl2pPr marL="571500"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fr-CH" altLang="fr-FR" sz="1800">
                <a:latin typeface="Comic Sans MS" panose="030F0702030302020204" pitchFamily="66" charset="0"/>
              </a:rPr>
              <a:t>J'ai rencontré une vieille connaissance, pilote d'essai, qui venait de terminer un tour du monde en ballon. Une petite fille d'environ deux ans l'accompagnait.</a:t>
            </a:r>
          </a:p>
          <a:p>
            <a:pPr>
              <a:spcBef>
                <a:spcPct val="50000"/>
              </a:spcBef>
              <a:buFontTx/>
              <a:buChar char="-"/>
            </a:pPr>
            <a:r>
              <a:rPr lang="fr-CH" altLang="fr-FR" sz="1800">
                <a:latin typeface="Comic Sans MS" panose="030F0702030302020204" pitchFamily="66" charset="0"/>
              </a:rPr>
              <a:t>Comment s'appelle-t-elle ?  ai-je demandé au pilote que je n'avais pas vu depuis 5 ans et qui s'était marié dans l'intervalle.</a:t>
            </a:r>
          </a:p>
          <a:p>
            <a:pPr>
              <a:spcBef>
                <a:spcPct val="50000"/>
              </a:spcBef>
              <a:buFontTx/>
              <a:buChar char="-"/>
            </a:pPr>
            <a:r>
              <a:rPr lang="fr-CH" altLang="fr-FR" sz="1800">
                <a:latin typeface="Comic Sans MS" panose="030F0702030302020204" pitchFamily="66" charset="0"/>
              </a:rPr>
              <a:t>Comme sa mère, m'a répondu le pilote.</a:t>
            </a:r>
          </a:p>
          <a:p>
            <a:pPr>
              <a:spcBef>
                <a:spcPct val="50000"/>
              </a:spcBef>
              <a:buFontTx/>
              <a:buChar char="-"/>
            </a:pPr>
            <a:r>
              <a:rPr lang="fr-CH" altLang="fr-FR" sz="1800">
                <a:latin typeface="Comic Sans MS" panose="030F0702030302020204" pitchFamily="66" charset="0"/>
              </a:rPr>
              <a:t>Salut, Suzanne, ai-je dit à la fillette.</a:t>
            </a:r>
            <a:endParaRPr lang="fr-FR" altLang="fr-FR" sz="1800">
              <a:latin typeface="Comic Sans MS" panose="030F0702030302020204" pitchFamily="66" charset="0"/>
            </a:endParaRPr>
          </a:p>
        </p:txBody>
      </p:sp>
      <p:sp>
        <p:nvSpPr>
          <p:cNvPr id="37895" name="Text Box 7"/>
          <p:cNvSpPr txBox="1">
            <a:spLocks noChangeArrowheads="1"/>
          </p:cNvSpPr>
          <p:nvPr>
            <p:custDataLst>
              <p:tags r:id="rId3"/>
            </p:custDataLst>
          </p:nvPr>
        </p:nvSpPr>
        <p:spPr bwMode="auto">
          <a:xfrm>
            <a:off x="838200" y="3962400"/>
            <a:ext cx="8077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800">
                <a:solidFill>
                  <a:srgbClr val="FF0000"/>
                </a:solidFill>
                <a:latin typeface="Comic Sans MS" panose="030F0702030302020204" pitchFamily="66" charset="0"/>
              </a:rPr>
              <a:t>Comment connaissais-je son prénom sans avoir jamais vu le faire-part de mariage ?</a:t>
            </a:r>
            <a:endParaRPr lang="fr-FR" altLang="fr-FR" sz="1800">
              <a:solidFill>
                <a:srgbClr val="FF0000"/>
              </a:solidFill>
              <a:latin typeface="Comic Sans MS" panose="030F0702030302020204" pitchFamily="66" charset="0"/>
            </a:endParaRPr>
          </a:p>
        </p:txBody>
      </p:sp>
      <p:sp>
        <p:nvSpPr>
          <p:cNvPr id="37896" name="Rectangle 8"/>
          <p:cNvSpPr>
            <a:spLocks noChangeArrowheads="1"/>
          </p:cNvSpPr>
          <p:nvPr>
            <p:custDataLst>
              <p:tags r:id="rId4"/>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23</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descr="franc05_rv"/>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762000" y="838200"/>
            <a:ext cx="2092325" cy="2092325"/>
          </a:xfrm>
          <a:prstGeom prst="rect">
            <a:avLst/>
          </a:prstGeom>
          <a:noFill/>
          <a:extLst>
            <a:ext uri="{909E8E84-426E-40DD-AFC4-6F175D3DCCD1}">
              <a14:hiddenFill xmlns:a14="http://schemas.microsoft.com/office/drawing/2010/main">
                <a:solidFill>
                  <a:srgbClr val="FFFFFF"/>
                </a:solidFill>
              </a14:hiddenFill>
            </a:ext>
          </a:extLst>
        </p:spPr>
      </p:pic>
      <p:pic>
        <p:nvPicPr>
          <p:cNvPr id="38917" name="Picture 5" descr="franc02_rv"/>
          <p:cNvPicPr>
            <a:picLocks noChangeAspect="1" noChangeArrowheads="1"/>
          </p:cNvPicPr>
          <p:nvPr>
            <p:custDataLst>
              <p:tags r:id="rId2"/>
            </p:custDataLst>
          </p:nvPr>
        </p:nvPicPr>
        <p:blipFill>
          <a:blip r:embed="rId8">
            <a:extLst>
              <a:ext uri="{28A0092B-C50C-407E-A947-70E740481C1C}">
                <a14:useLocalDpi xmlns:a14="http://schemas.microsoft.com/office/drawing/2010/main" val="0"/>
              </a:ext>
            </a:extLst>
          </a:blip>
          <a:srcRect/>
          <a:stretch>
            <a:fillRect/>
          </a:stretch>
        </p:blipFill>
        <p:spPr bwMode="auto">
          <a:xfrm>
            <a:off x="3733800" y="990600"/>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8919" name="Picture 7" descr="franc01_rv"/>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rcRect/>
          <a:stretch>
            <a:fillRect/>
          </a:stretch>
        </p:blipFill>
        <p:spPr bwMode="auto">
          <a:xfrm>
            <a:off x="6477000" y="1219200"/>
            <a:ext cx="1554163" cy="1554163"/>
          </a:xfrm>
          <a:prstGeom prst="rect">
            <a:avLst/>
          </a:prstGeom>
          <a:noFill/>
          <a:extLst>
            <a:ext uri="{909E8E84-426E-40DD-AFC4-6F175D3DCCD1}">
              <a14:hiddenFill xmlns:a14="http://schemas.microsoft.com/office/drawing/2010/main">
                <a:solidFill>
                  <a:srgbClr val="FFFFFF"/>
                </a:solidFill>
              </a14:hiddenFill>
            </a:ext>
          </a:extLst>
        </p:spPr>
      </p:pic>
      <p:sp>
        <p:nvSpPr>
          <p:cNvPr id="38922" name="Text Box 10"/>
          <p:cNvSpPr txBox="1">
            <a:spLocks noChangeArrowheads="1"/>
          </p:cNvSpPr>
          <p:nvPr>
            <p:custDataLst>
              <p:tags r:id="rId4"/>
            </p:custDataLst>
          </p:nvPr>
        </p:nvSpPr>
        <p:spPr bwMode="auto">
          <a:xfrm>
            <a:off x="762000" y="3124200"/>
            <a:ext cx="7620000" cy="187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defRPr sz="2400">
                <a:solidFill>
                  <a:schemeClr val="tx1"/>
                </a:solidFill>
                <a:latin typeface="Times New Roman" panose="02020603050405020304" pitchFamily="18" charset="0"/>
              </a:defRPr>
            </a:lvl1pPr>
            <a:lvl2pPr marL="571500"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fr-CH" altLang="fr-FR" sz="1800">
                <a:latin typeface="Comic Sans MS" panose="030F0702030302020204" pitchFamily="66" charset="0"/>
              </a:rPr>
              <a:t>Après avoir fait vos courses, il ne vous reste que CHF 192.- en poche.</a:t>
            </a:r>
          </a:p>
          <a:p>
            <a:pPr>
              <a:spcBef>
                <a:spcPct val="50000"/>
              </a:spcBef>
            </a:pPr>
            <a:r>
              <a:rPr lang="fr-CH" altLang="fr-FR" sz="1800">
                <a:latin typeface="Comic Sans MS" panose="030F0702030302020204" pitchFamily="66" charset="0"/>
              </a:rPr>
              <a:t>Vous possédez un nombre identique de pièces de 5.-, 2.- et 1.-, mais pas d'autres pièces.</a:t>
            </a:r>
          </a:p>
          <a:p>
            <a:pPr>
              <a:spcBef>
                <a:spcPct val="50000"/>
              </a:spcBef>
            </a:pPr>
            <a:endParaRPr lang="fr-CH" altLang="fr-FR" sz="1800">
              <a:latin typeface="Comic Sans MS" panose="030F0702030302020204" pitchFamily="66" charset="0"/>
            </a:endParaRPr>
          </a:p>
          <a:p>
            <a:pPr>
              <a:spcBef>
                <a:spcPct val="50000"/>
              </a:spcBef>
            </a:pPr>
            <a:r>
              <a:rPr lang="fr-CH" altLang="fr-FR" sz="1800">
                <a:solidFill>
                  <a:srgbClr val="FF0000"/>
                </a:solidFill>
                <a:latin typeface="Comic Sans MS" panose="030F0702030302020204" pitchFamily="66" charset="0"/>
              </a:rPr>
              <a:t>Combien de pièces de chaque avez-vous ?</a:t>
            </a:r>
            <a:endParaRPr lang="fr-FR" altLang="fr-FR" sz="1800">
              <a:solidFill>
                <a:srgbClr val="FF0000"/>
              </a:solidFill>
              <a:latin typeface="Comic Sans MS" panose="030F0702030302020204" pitchFamily="66" charset="0"/>
            </a:endParaRPr>
          </a:p>
        </p:txBody>
      </p:sp>
      <p:sp>
        <p:nvSpPr>
          <p:cNvPr id="38923" name="Rectangle 11"/>
          <p:cNvSpPr>
            <a:spLocks noChangeArrowheads="1"/>
          </p:cNvSpPr>
          <p:nvPr>
            <p:custDataLst>
              <p:tags r:id="rId5"/>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24</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7" name="Picture 11" descr="run%20dalmation"/>
          <p:cNvPicPr>
            <a:picLocks noChangeAspect="1" noChangeArrowheads="1" noCrop="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3581400" y="1219200"/>
            <a:ext cx="1657350" cy="822325"/>
          </a:xfrm>
          <a:prstGeom prst="rect">
            <a:avLst/>
          </a:prstGeom>
          <a:noFill/>
          <a:extLst>
            <a:ext uri="{909E8E84-426E-40DD-AFC4-6F175D3DCCD1}">
              <a14:hiddenFill xmlns:a14="http://schemas.microsoft.com/office/drawing/2010/main">
                <a:solidFill>
                  <a:srgbClr val="FFFFFF"/>
                </a:solidFill>
              </a14:hiddenFill>
            </a:ext>
          </a:extLst>
        </p:spPr>
      </p:pic>
      <p:sp>
        <p:nvSpPr>
          <p:cNvPr id="39948" name="Text Box 12"/>
          <p:cNvSpPr txBox="1">
            <a:spLocks noChangeArrowheads="1"/>
          </p:cNvSpPr>
          <p:nvPr>
            <p:custDataLst>
              <p:tags r:id="rId2"/>
            </p:custDataLst>
          </p:nvPr>
        </p:nvSpPr>
        <p:spPr bwMode="auto">
          <a:xfrm>
            <a:off x="1981200" y="2514600"/>
            <a:ext cx="5105400" cy="284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defRPr sz="2400">
                <a:solidFill>
                  <a:schemeClr val="tx1"/>
                </a:solidFill>
                <a:latin typeface="Times New Roman" panose="02020603050405020304" pitchFamily="18" charset="0"/>
              </a:defRPr>
            </a:lvl1pPr>
            <a:lvl2pPr marL="571500"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fr-CH" altLang="fr-FR" sz="1800">
                <a:latin typeface="Comic Sans MS" panose="030F0702030302020204" pitchFamily="66" charset="0"/>
              </a:rPr>
              <a:t>Alors que Guillaume promenait son chien, il a rencontré le fils du mari de la fille unique de sa belle-mère.</a:t>
            </a:r>
          </a:p>
          <a:p>
            <a:pPr>
              <a:spcBef>
                <a:spcPct val="50000"/>
              </a:spcBef>
            </a:pPr>
            <a:endParaRPr lang="fr-CH" altLang="fr-FR" sz="1800">
              <a:latin typeface="Comic Sans MS" panose="030F0702030302020204" pitchFamily="66" charset="0"/>
            </a:endParaRPr>
          </a:p>
          <a:p>
            <a:pPr>
              <a:spcBef>
                <a:spcPct val="50000"/>
              </a:spcBef>
            </a:pPr>
            <a:r>
              <a:rPr lang="fr-CH" altLang="fr-FR" sz="1800">
                <a:solidFill>
                  <a:srgbClr val="FF0000"/>
                </a:solidFill>
                <a:latin typeface="Comic Sans MS" panose="030F0702030302020204" pitchFamily="66" charset="0"/>
              </a:rPr>
              <a:t>Quel lien de parenté existe-t-il entre cette personne et Guillaume ?</a:t>
            </a:r>
          </a:p>
          <a:p>
            <a:pPr>
              <a:spcBef>
                <a:spcPct val="50000"/>
              </a:spcBef>
            </a:pPr>
            <a:endParaRPr lang="fr-CH" altLang="fr-FR" sz="1800">
              <a:latin typeface="Comic Sans MS" panose="030F0702030302020204" pitchFamily="66" charset="0"/>
            </a:endParaRPr>
          </a:p>
          <a:p>
            <a:pPr>
              <a:spcBef>
                <a:spcPct val="50000"/>
              </a:spcBef>
            </a:pPr>
            <a:endParaRPr lang="fr-FR" altLang="fr-FR" sz="1800">
              <a:solidFill>
                <a:srgbClr val="FF0000"/>
              </a:solidFill>
              <a:latin typeface="Comic Sans MS" panose="030F0702030302020204" pitchFamily="66" charset="0"/>
            </a:endParaRPr>
          </a:p>
        </p:txBody>
      </p:sp>
      <p:sp>
        <p:nvSpPr>
          <p:cNvPr id="39949" name="Rectangle 13"/>
          <p:cNvSpPr>
            <a:spLocks noChangeArrowheads="1"/>
          </p:cNvSpPr>
          <p:nvPr>
            <p:custDataLst>
              <p:tags r:id="rId3"/>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25</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9" name="Picture 5" descr="3cures"/>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3132138" y="2036763"/>
            <a:ext cx="2857500" cy="2400300"/>
          </a:xfrm>
          <a:prstGeom prst="rect">
            <a:avLst/>
          </a:prstGeom>
          <a:noFill/>
          <a:extLst>
            <a:ext uri="{909E8E84-426E-40DD-AFC4-6F175D3DCCD1}">
              <a14:hiddenFill xmlns:a14="http://schemas.microsoft.com/office/drawing/2010/main">
                <a:solidFill>
                  <a:srgbClr val="FFFFFF"/>
                </a:solidFill>
              </a14:hiddenFill>
            </a:ext>
          </a:extLst>
        </p:spPr>
      </p:pic>
      <p:sp>
        <p:nvSpPr>
          <p:cNvPr id="41990" name="Text Box 6"/>
          <p:cNvSpPr txBox="1">
            <a:spLocks noChangeArrowheads="1"/>
          </p:cNvSpPr>
          <p:nvPr>
            <p:custDataLst>
              <p:tags r:id="rId2"/>
            </p:custDataLst>
          </p:nvPr>
        </p:nvSpPr>
        <p:spPr bwMode="auto">
          <a:xfrm>
            <a:off x="250825" y="1028700"/>
            <a:ext cx="8569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a:latin typeface="Comic Sans MS" panose="030F0702030302020204" pitchFamily="66" charset="0"/>
              </a:rPr>
              <a:t>Trois curés boivent du Champagne à minuit dans un champ.</a:t>
            </a:r>
            <a:endParaRPr lang="fr-FR" altLang="fr-FR">
              <a:latin typeface="Comic Sans MS" panose="030F0702030302020204" pitchFamily="66" charset="0"/>
            </a:endParaRPr>
          </a:p>
        </p:txBody>
      </p:sp>
      <p:sp>
        <p:nvSpPr>
          <p:cNvPr id="41991" name="Text Box 7"/>
          <p:cNvSpPr txBox="1">
            <a:spLocks noChangeArrowheads="1"/>
          </p:cNvSpPr>
          <p:nvPr>
            <p:custDataLst>
              <p:tags r:id="rId3"/>
            </p:custDataLst>
          </p:nvPr>
        </p:nvSpPr>
        <p:spPr bwMode="auto">
          <a:xfrm>
            <a:off x="250825" y="5276850"/>
            <a:ext cx="8569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a:latin typeface="Comic Sans MS" panose="030F0702030302020204" pitchFamily="66" charset="0"/>
              </a:rPr>
              <a:t>Trouver le prix du champ et sa surface.</a:t>
            </a:r>
            <a:endParaRPr lang="fr-FR" altLang="fr-FR">
              <a:latin typeface="Comic Sans MS" panose="030F0702030302020204" pitchFamily="66" charset="0"/>
            </a:endParaRPr>
          </a:p>
        </p:txBody>
      </p:sp>
      <p:sp>
        <p:nvSpPr>
          <p:cNvPr id="41992" name="Text Box 8"/>
          <p:cNvSpPr txBox="1">
            <a:spLocks noChangeArrowheads="1"/>
          </p:cNvSpPr>
          <p:nvPr>
            <p:custDataLst>
              <p:tags r:id="rId4"/>
            </p:custDataLst>
          </p:nvPr>
        </p:nvSpPr>
        <p:spPr bwMode="auto">
          <a:xfrm>
            <a:off x="179388" y="234950"/>
            <a:ext cx="2376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a:solidFill>
                  <a:srgbClr val="FF0000"/>
                </a:solidFill>
              </a:rPr>
              <a:t>Jeu de mots :</a:t>
            </a:r>
            <a:endParaRPr lang="fr-FR" altLang="fr-FR">
              <a:solidFill>
                <a:srgbClr val="FF0000"/>
              </a:solidFill>
            </a:endParaRPr>
          </a:p>
        </p:txBody>
      </p:sp>
      <p:sp>
        <p:nvSpPr>
          <p:cNvPr id="41993" name="Rectangle 9"/>
          <p:cNvSpPr>
            <a:spLocks noChangeArrowheads="1"/>
          </p:cNvSpPr>
          <p:nvPr>
            <p:custDataLst>
              <p:tags r:id="rId5"/>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26</a:t>
            </a:r>
            <a:endParaRPr lang="fr-FR" altLang="fr-FR" sz="1000">
              <a:solidFill>
                <a:schemeClr val="bg2"/>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3" name="Rectangle 7"/>
          <p:cNvSpPr>
            <a:spLocks noChangeArrowheads="1"/>
          </p:cNvSpPr>
          <p:nvPr>
            <p:custDataLst>
              <p:tags r:id="rId1"/>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27</a:t>
            </a:r>
            <a:endParaRPr lang="fr-FR" altLang="fr-FR" sz="1000">
              <a:solidFill>
                <a:schemeClr val="bg2"/>
              </a:solidFill>
            </a:endParaRPr>
          </a:p>
        </p:txBody>
      </p:sp>
      <p:sp>
        <p:nvSpPr>
          <p:cNvPr id="45088" name="AutoShape 32"/>
          <p:cNvSpPr>
            <a:spLocks noChangeArrowheads="1"/>
          </p:cNvSpPr>
          <p:nvPr>
            <p:custDataLst>
              <p:tags r:id="rId2"/>
            </p:custDataLst>
          </p:nvPr>
        </p:nvSpPr>
        <p:spPr bwMode="auto">
          <a:xfrm>
            <a:off x="863600" y="3743325"/>
            <a:ext cx="7416800" cy="2854325"/>
          </a:xfrm>
          <a:prstGeom prst="octagon">
            <a:avLst>
              <a:gd name="adj" fmla="val 29287"/>
            </a:avLst>
          </a:prstGeom>
          <a:gradFill rotWithShape="1">
            <a:gsLst>
              <a:gs pos="0">
                <a:srgbClr val="333333">
                  <a:gamma/>
                  <a:tint val="47451"/>
                  <a:invGamma/>
                </a:srgbClr>
              </a:gs>
              <a:gs pos="100000">
                <a:srgbClr val="333333"/>
              </a:gs>
            </a:gsLst>
            <a:path path="shape">
              <a:fillToRect l="50000" t="50000" r="50000" b="50000"/>
            </a:path>
          </a:gradFill>
          <a:ln w="76200" cmpd="tri">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ltLang="fr-FR" sz="2000" dirty="0">
              <a:solidFill>
                <a:srgbClr val="FFFF00"/>
              </a:solidFill>
            </a:endParaRPr>
          </a:p>
          <a:p>
            <a:endParaRPr lang="fr-CH" altLang="fr-FR" sz="2000" dirty="0">
              <a:solidFill>
                <a:srgbClr val="FFFF00"/>
              </a:solidFill>
            </a:endParaRPr>
          </a:p>
          <a:p>
            <a:endParaRPr lang="fr-CH" altLang="fr-FR" sz="2000" dirty="0">
              <a:solidFill>
                <a:srgbClr val="FFFF00"/>
              </a:solidFill>
            </a:endParaRPr>
          </a:p>
          <a:p>
            <a:r>
              <a:rPr lang="fr-CH" altLang="fr-FR" sz="2000" dirty="0">
                <a:solidFill>
                  <a:srgbClr val="FFFF00"/>
                </a:solidFill>
              </a:rPr>
              <a:t>Dans la cave d'une maison il y a 3 interrupteurs en position</a:t>
            </a:r>
          </a:p>
          <a:p>
            <a:r>
              <a:rPr lang="fr-CH" altLang="fr-FR" sz="2000" dirty="0">
                <a:solidFill>
                  <a:srgbClr val="FFFF00"/>
                </a:solidFill>
              </a:rPr>
              <a:t>"éteint", dont l'un commande la lumière dans le grenier.</a:t>
            </a:r>
          </a:p>
          <a:p>
            <a:r>
              <a:rPr lang="fr-CH" altLang="fr-FR" sz="2000" dirty="0">
                <a:solidFill>
                  <a:srgbClr val="FFFF00"/>
                </a:solidFill>
              </a:rPr>
              <a:t>Comment savoir lequel des trois agit au grenier alors que</a:t>
            </a:r>
          </a:p>
          <a:p>
            <a:r>
              <a:rPr lang="fr-CH" altLang="fr-FR" sz="2000" dirty="0">
                <a:solidFill>
                  <a:srgbClr val="FFFF00"/>
                </a:solidFill>
              </a:rPr>
              <a:t>vous n'avez le droit d'aller dans le grenier qu'une seule fois ?</a:t>
            </a:r>
          </a:p>
          <a:p>
            <a:endParaRPr lang="fr-CH" altLang="fr-FR" sz="2000" dirty="0">
              <a:solidFill>
                <a:srgbClr val="FFFF00"/>
              </a:solidFill>
            </a:endParaRPr>
          </a:p>
          <a:p>
            <a:endParaRPr lang="fr-CH" altLang="fr-FR" sz="1000" dirty="0"/>
          </a:p>
          <a:p>
            <a:endParaRPr lang="fr-CH" altLang="fr-FR" sz="1000" dirty="0"/>
          </a:p>
          <a:p>
            <a:endParaRPr lang="fr-CH" altLang="fr-FR" sz="1000" dirty="0"/>
          </a:p>
          <a:p>
            <a:endParaRPr lang="fr-FR" altLang="fr-FR" sz="1000" dirty="0"/>
          </a:p>
          <a:p>
            <a:endParaRPr lang="fr-FR" altLang="fr-FR" sz="1000" dirty="0"/>
          </a:p>
        </p:txBody>
      </p:sp>
      <p:sp>
        <p:nvSpPr>
          <p:cNvPr id="45067" name="Text Box 11"/>
          <p:cNvSpPr txBox="1">
            <a:spLocks noChangeArrowheads="1"/>
          </p:cNvSpPr>
          <p:nvPr>
            <p:custDataLst>
              <p:tags r:id="rId3"/>
            </p:custDataLst>
          </p:nvPr>
        </p:nvSpPr>
        <p:spPr bwMode="auto">
          <a:xfrm>
            <a:off x="827088" y="5734050"/>
            <a:ext cx="7489825" cy="9429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CH" altLang="fr-FR" sz="1400">
                <a:latin typeface="Times New Roman" panose="02020603050405020304" pitchFamily="18" charset="0"/>
              </a:rPr>
              <a:t>Naturellement, on ne peut pas laisser les portes ouvertes pendant les essais, on ne peut se faire aider, les interrupteurs ne sont pas repérés, on ne sait pas ce que commandent les deux autres interrupteurs, on n'a aucun moyen de voir le grenier de la cave et il n'y a pas de disjoncteur dans la maison.</a:t>
            </a:r>
          </a:p>
          <a:p>
            <a:endParaRPr lang="fr-FR" altLang="fr-FR" sz="1400">
              <a:latin typeface="Times New Roman" panose="02020603050405020304" pitchFamily="18" charset="0"/>
            </a:endParaRPr>
          </a:p>
        </p:txBody>
      </p:sp>
      <p:pic>
        <p:nvPicPr>
          <p:cNvPr id="45089" name="Picture 33" descr="Maison"/>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55650" y="0"/>
            <a:ext cx="7740650" cy="3716338"/>
          </a:xfrm>
          <a:prstGeom prst="rect">
            <a:avLst/>
          </a:prstGeom>
          <a:noFill/>
          <a:extLst>
            <a:ext uri="{909E8E84-426E-40DD-AFC4-6F175D3DCCD1}">
              <a14:hiddenFill xmlns:a14="http://schemas.microsoft.com/office/drawing/2010/main">
                <a:solidFill>
                  <a:srgbClr val="FFFFFF"/>
                </a:solidFill>
              </a14:hiddenFill>
            </a:ext>
          </a:extLst>
        </p:spPr>
      </p:pic>
      <p:pic>
        <p:nvPicPr>
          <p:cNvPr id="45081" name="Picture 25" descr="icones_01312"/>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4211638" y="3789363"/>
            <a:ext cx="682625" cy="558800"/>
          </a:xfrm>
          <a:prstGeom prst="rect">
            <a:avLst/>
          </a:prstGeom>
          <a:noFill/>
          <a:extLst>
            <a:ext uri="{909E8E84-426E-40DD-AFC4-6F175D3DCCD1}">
              <a14:hiddenFill xmlns:a14="http://schemas.microsoft.com/office/drawing/2010/main">
                <a:solidFill>
                  <a:srgbClr val="FFFFFF"/>
                </a:solidFill>
              </a14:hiddenFill>
            </a:ext>
          </a:extLst>
        </p:spPr>
      </p:pic>
      <p:pic>
        <p:nvPicPr>
          <p:cNvPr id="45090" name="Picture 34"/>
          <p:cNvPicPr>
            <a:picLocks noChangeAspect="1" noChangeArrowheads="1"/>
          </p:cNvPicPr>
          <p:nvPr>
            <p:custDataLst>
              <p:tags r:id="rId6"/>
            </p:custDataLst>
          </p:nvPr>
        </p:nvPicPr>
        <p:blipFill>
          <a:blip r:embed="rId12">
            <a:extLst>
              <a:ext uri="{28A0092B-C50C-407E-A947-70E740481C1C}">
                <a14:useLocalDpi xmlns:a14="http://schemas.microsoft.com/office/drawing/2010/main" val="0"/>
              </a:ext>
            </a:extLst>
          </a:blip>
          <a:srcRect/>
          <a:stretch>
            <a:fillRect/>
          </a:stretch>
        </p:blipFill>
        <p:spPr bwMode="auto">
          <a:xfrm>
            <a:off x="3203575" y="188913"/>
            <a:ext cx="1512888"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91" name="Picture 35" descr="icones_01312"/>
          <p:cNvPicPr>
            <a:picLocks noChangeAspect="1" noChangeArrowheads="1"/>
          </p:cNvPicPr>
          <p:nvPr>
            <p:custDataLst>
              <p:tags r:id="rId7"/>
            </p:custDataLst>
          </p:nvPr>
        </p:nvPicPr>
        <p:blipFill>
          <a:blip r:embed="rId11">
            <a:extLst>
              <a:ext uri="{28A0092B-C50C-407E-A947-70E740481C1C}">
                <a14:useLocalDpi xmlns:a14="http://schemas.microsoft.com/office/drawing/2010/main" val="0"/>
              </a:ext>
            </a:extLst>
          </a:blip>
          <a:srcRect/>
          <a:stretch>
            <a:fillRect/>
          </a:stretch>
        </p:blipFill>
        <p:spPr bwMode="auto">
          <a:xfrm>
            <a:off x="3419475" y="3789363"/>
            <a:ext cx="682625" cy="558800"/>
          </a:xfrm>
          <a:prstGeom prst="rect">
            <a:avLst/>
          </a:prstGeom>
          <a:noFill/>
          <a:extLst>
            <a:ext uri="{909E8E84-426E-40DD-AFC4-6F175D3DCCD1}">
              <a14:hiddenFill xmlns:a14="http://schemas.microsoft.com/office/drawing/2010/main">
                <a:solidFill>
                  <a:srgbClr val="FFFFFF"/>
                </a:solidFill>
              </a14:hiddenFill>
            </a:ext>
          </a:extLst>
        </p:spPr>
      </p:pic>
      <p:pic>
        <p:nvPicPr>
          <p:cNvPr id="45092" name="Picture 36" descr="icones_01312"/>
          <p:cNvPicPr>
            <a:picLocks noChangeAspect="1" noChangeArrowheads="1"/>
          </p:cNvPicPr>
          <p:nvPr>
            <p:custDataLst>
              <p:tags r:id="rId8"/>
            </p:custDataLst>
          </p:nvPr>
        </p:nvPicPr>
        <p:blipFill>
          <a:blip r:embed="rId11">
            <a:extLst>
              <a:ext uri="{28A0092B-C50C-407E-A947-70E740481C1C}">
                <a14:useLocalDpi xmlns:a14="http://schemas.microsoft.com/office/drawing/2010/main" val="0"/>
              </a:ext>
            </a:extLst>
          </a:blip>
          <a:srcRect/>
          <a:stretch>
            <a:fillRect/>
          </a:stretch>
        </p:blipFill>
        <p:spPr bwMode="auto">
          <a:xfrm>
            <a:off x="5003800" y="3789363"/>
            <a:ext cx="682625" cy="55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custDataLst>
              <p:tags r:id="rId1"/>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28</a:t>
            </a:r>
            <a:endParaRPr lang="fr-FR" altLang="fr-FR" sz="1000">
              <a:solidFill>
                <a:schemeClr val="bg2"/>
              </a:solidFill>
            </a:endParaRPr>
          </a:p>
        </p:txBody>
      </p:sp>
      <p:sp>
        <p:nvSpPr>
          <p:cNvPr id="48138" name="Text Box 10"/>
          <p:cNvSpPr txBox="1">
            <a:spLocks noChangeArrowheads="1"/>
          </p:cNvSpPr>
          <p:nvPr>
            <p:custDataLst>
              <p:tags r:id="rId2"/>
            </p:custDataLst>
          </p:nvPr>
        </p:nvSpPr>
        <p:spPr bwMode="auto">
          <a:xfrm>
            <a:off x="0" y="692150"/>
            <a:ext cx="5184775"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2000" b="1" u="sng">
                <a:latin typeface="Comic Sans MS" panose="030F0702030302020204" pitchFamily="66" charset="0"/>
              </a:rPr>
              <a:t>Math.</a:t>
            </a:r>
          </a:p>
          <a:p>
            <a:pPr algn="l">
              <a:spcBef>
                <a:spcPct val="50000"/>
              </a:spcBef>
            </a:pPr>
            <a:r>
              <a:rPr lang="fr-CH" altLang="fr-FR" sz="2000">
                <a:latin typeface="Comic Sans MS" panose="030F0702030302020204" pitchFamily="66" charset="0"/>
              </a:rPr>
              <a:t>Le cargo « La Joliette » est à quai dans le port de Marseille. </a:t>
            </a:r>
          </a:p>
          <a:p>
            <a:pPr algn="l">
              <a:spcBef>
                <a:spcPct val="50000"/>
              </a:spcBef>
            </a:pPr>
            <a:r>
              <a:rPr lang="fr-CH" altLang="fr-FR" sz="2000">
                <a:latin typeface="Comic Sans MS" panose="030F0702030302020204" pitchFamily="66" charset="0"/>
              </a:rPr>
              <a:t>Un matelot est en train de repeindre la coque. Son échelle de corde, dont les échelons sont espacés de </a:t>
            </a:r>
            <a:r>
              <a:rPr lang="fr-CH" altLang="fr-FR" sz="2000" b="1">
                <a:latin typeface="Comic Sans MS" panose="030F0702030302020204" pitchFamily="66" charset="0"/>
              </a:rPr>
              <a:t>25 cm</a:t>
            </a:r>
            <a:r>
              <a:rPr lang="fr-CH" altLang="fr-FR" sz="2000">
                <a:latin typeface="Comic Sans MS" panose="030F0702030302020204" pitchFamily="66" charset="0"/>
              </a:rPr>
              <a:t>, s’arrête à </a:t>
            </a:r>
            <a:r>
              <a:rPr lang="fr-CH" altLang="fr-FR" sz="2000" b="1">
                <a:latin typeface="Comic Sans MS" panose="030F0702030302020204" pitchFamily="66" charset="0"/>
              </a:rPr>
              <a:t>10 cm</a:t>
            </a:r>
            <a:r>
              <a:rPr lang="fr-CH" altLang="fr-FR" sz="2000">
                <a:latin typeface="Comic Sans MS" panose="030F0702030302020204" pitchFamily="66" charset="0"/>
              </a:rPr>
              <a:t> au-dessus du niveau de l’eau.</a:t>
            </a:r>
          </a:p>
          <a:p>
            <a:pPr algn="l">
              <a:spcBef>
                <a:spcPct val="50000"/>
              </a:spcBef>
            </a:pPr>
            <a:r>
              <a:rPr lang="fr-CH" altLang="fr-FR" sz="2000">
                <a:latin typeface="Comic Sans MS" panose="030F0702030302020204" pitchFamily="66" charset="0"/>
              </a:rPr>
              <a:t>Le matelot se trouve sur l’échelon le plus bas lorsque la mer commence à monter. Le niveau de l’eau monte de </a:t>
            </a:r>
            <a:r>
              <a:rPr lang="fr-CH" altLang="fr-FR" sz="2000" b="1">
                <a:latin typeface="Comic Sans MS" panose="030F0702030302020204" pitchFamily="66" charset="0"/>
              </a:rPr>
              <a:t>65 cm</a:t>
            </a:r>
            <a:r>
              <a:rPr lang="fr-CH" altLang="fr-FR" sz="2000">
                <a:latin typeface="Comic Sans MS" panose="030F0702030302020204" pitchFamily="66" charset="0"/>
              </a:rPr>
              <a:t>.</a:t>
            </a:r>
          </a:p>
          <a:p>
            <a:pPr algn="l">
              <a:spcBef>
                <a:spcPct val="50000"/>
              </a:spcBef>
            </a:pPr>
            <a:r>
              <a:rPr lang="fr-CH" altLang="fr-FR" sz="2000">
                <a:solidFill>
                  <a:srgbClr val="A50021"/>
                </a:solidFill>
                <a:latin typeface="Comic Sans MS" panose="030F0702030302020204" pitchFamily="66" charset="0"/>
              </a:rPr>
              <a:t>De combien d’échelon le matelot doit-il grimper pour éviter de se mouiller les pieds ?</a:t>
            </a:r>
            <a:endParaRPr lang="fr-FR" altLang="fr-FR" sz="2000">
              <a:solidFill>
                <a:srgbClr val="A50021"/>
              </a:solidFill>
              <a:latin typeface="Comic Sans MS" panose="030F0702030302020204" pitchFamily="66" charset="0"/>
            </a:endParaRPr>
          </a:p>
        </p:txBody>
      </p:sp>
      <p:pic>
        <p:nvPicPr>
          <p:cNvPr id="48140" name="Picture 12" descr="Val%20Phil%20(7)"/>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5580063" y="692150"/>
            <a:ext cx="3429000" cy="457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custDataLst>
              <p:tags r:id="rId1"/>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29</a:t>
            </a:r>
            <a:endParaRPr lang="fr-FR" altLang="fr-FR" sz="1000">
              <a:solidFill>
                <a:schemeClr val="bg2"/>
              </a:solidFill>
            </a:endParaRPr>
          </a:p>
        </p:txBody>
      </p:sp>
      <p:sp>
        <p:nvSpPr>
          <p:cNvPr id="49155" name="Text Box 3"/>
          <p:cNvSpPr txBox="1">
            <a:spLocks noChangeArrowheads="1"/>
          </p:cNvSpPr>
          <p:nvPr>
            <p:custDataLst>
              <p:tags r:id="rId2"/>
            </p:custDataLst>
          </p:nvPr>
        </p:nvSpPr>
        <p:spPr bwMode="auto">
          <a:xfrm>
            <a:off x="468313" y="692150"/>
            <a:ext cx="8496300" cy="314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2000" b="1" u="sng">
                <a:latin typeface="Comic Sans MS" panose="030F0702030302020204" pitchFamily="66" charset="0"/>
              </a:rPr>
              <a:t>Mystère des chiffres</a:t>
            </a:r>
          </a:p>
          <a:p>
            <a:pPr algn="l">
              <a:spcBef>
                <a:spcPct val="50000"/>
              </a:spcBef>
            </a:pPr>
            <a:r>
              <a:rPr lang="fr-CH" altLang="fr-FR" sz="1800">
                <a:latin typeface="Comic Sans MS" panose="030F0702030302020204" pitchFamily="66" charset="0"/>
              </a:rPr>
              <a:t>Un nombre est constitué de 10 chiffres.</a:t>
            </a:r>
          </a:p>
          <a:p>
            <a:pPr algn="l">
              <a:spcBef>
                <a:spcPct val="50000"/>
              </a:spcBef>
            </a:pPr>
            <a:r>
              <a:rPr lang="fr-CH" altLang="fr-FR" sz="1800">
                <a:latin typeface="Comic Sans MS" panose="030F0702030302020204" pitchFamily="66" charset="0"/>
              </a:rPr>
              <a:t>Le premier chiffre indique le nombre de zéros contenus dans le nombre,</a:t>
            </a:r>
          </a:p>
          <a:p>
            <a:pPr algn="l">
              <a:spcBef>
                <a:spcPct val="50000"/>
              </a:spcBef>
            </a:pPr>
            <a:r>
              <a:rPr lang="fr-CH" altLang="fr-FR" sz="1800">
                <a:latin typeface="Comic Sans MS" panose="030F0702030302020204" pitchFamily="66" charset="0"/>
              </a:rPr>
              <a:t>le deuxième chiffre le nombre de 1, le troisième chiffre le nombre de 2, et ainsi de suite.</a:t>
            </a:r>
          </a:p>
          <a:p>
            <a:pPr algn="l">
              <a:spcBef>
                <a:spcPct val="50000"/>
              </a:spcBef>
            </a:pPr>
            <a:r>
              <a:rPr lang="fr-CH" altLang="fr-FR" sz="1800">
                <a:latin typeface="Comic Sans MS" panose="030F0702030302020204" pitchFamily="66" charset="0"/>
              </a:rPr>
              <a:t>Le dixième chiffre indique le nombre de 9. Ce dixième chiffre est un zéro.</a:t>
            </a:r>
          </a:p>
          <a:p>
            <a:pPr algn="l">
              <a:spcBef>
                <a:spcPct val="50000"/>
              </a:spcBef>
            </a:pPr>
            <a:endParaRPr lang="fr-CH" altLang="fr-FR" sz="1800">
              <a:latin typeface="Comic Sans MS" panose="030F0702030302020204" pitchFamily="66" charset="0"/>
            </a:endParaRPr>
          </a:p>
          <a:p>
            <a:pPr algn="l">
              <a:spcBef>
                <a:spcPct val="50000"/>
              </a:spcBef>
            </a:pPr>
            <a:r>
              <a:rPr lang="fr-CH" altLang="fr-FR" sz="1800" b="1">
                <a:solidFill>
                  <a:srgbClr val="A50021"/>
                </a:solidFill>
                <a:latin typeface="Comic Sans MS" panose="030F0702030302020204" pitchFamily="66" charset="0"/>
              </a:rPr>
              <a:t>De quels chiffres est composé le nombre ?</a:t>
            </a:r>
            <a:endParaRPr lang="fr-FR" altLang="fr-FR" sz="1800" b="1">
              <a:solidFill>
                <a:srgbClr val="A50021"/>
              </a:solidFill>
              <a:latin typeface="Comic Sans MS" panose="030F0702030302020204" pitchFamily="66" charset="0"/>
            </a:endParaRPr>
          </a:p>
        </p:txBody>
      </p:sp>
      <p:graphicFrame>
        <p:nvGraphicFramePr>
          <p:cNvPr id="49223" name="Group 71"/>
          <p:cNvGraphicFramePr>
            <a:graphicFrameLocks noGrp="1"/>
          </p:cNvGraphicFramePr>
          <p:nvPr>
            <p:custDataLst>
              <p:tags r:id="rId3"/>
            </p:custDataLst>
          </p:nvPr>
        </p:nvGraphicFramePr>
        <p:xfrm>
          <a:off x="1524000" y="4581525"/>
          <a:ext cx="6096000" cy="1398905"/>
        </p:xfrm>
        <a:graphic>
          <a:graphicData uri="http://schemas.openxmlformats.org/drawingml/2006/table">
            <a:tbl>
              <a:tblPr/>
              <a:tblGrid>
                <a:gridCol w="609600"/>
                <a:gridCol w="609600"/>
                <a:gridCol w="609600"/>
                <a:gridCol w="609600"/>
                <a:gridCol w="609600"/>
                <a:gridCol w="609600"/>
                <a:gridCol w="609600"/>
                <a:gridCol w="609600"/>
                <a:gridCol w="609600"/>
                <a:gridCol w="609600"/>
              </a:tblGrid>
              <a:tr h="503238">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1200" b="0" i="0" u="none" strike="noStrike" cap="none" normalizeH="0" baseline="0" smtClean="0">
                          <a:ln>
                            <a:noFill/>
                          </a:ln>
                          <a:solidFill>
                            <a:schemeClr val="tx1"/>
                          </a:solidFill>
                          <a:effectLst/>
                          <a:latin typeface="Times New Roman" panose="02020603050405020304" pitchFamily="18" charset="0"/>
                        </a:rPr>
                        <a:t>Nb de </a:t>
                      </a:r>
                      <a:r>
                        <a:rPr kumimoji="0" lang="fr-CH" altLang="fr-FR" sz="2400" b="0" i="0" u="none" strike="noStrike" cap="none" normalizeH="0" baseline="0" smtClean="0">
                          <a:ln>
                            <a:noFill/>
                          </a:ln>
                          <a:solidFill>
                            <a:schemeClr val="tx1"/>
                          </a:solidFill>
                          <a:effectLst/>
                          <a:latin typeface="Times New Roman" panose="02020603050405020304" pitchFamily="18" charset="0"/>
                        </a:rPr>
                        <a:t>0</a:t>
                      </a:r>
                      <a:endParaRPr kumimoji="0" lang="fr-FR" altLang="fr-FR" sz="2400" b="0" i="0" u="none" strike="noStrike" cap="none" normalizeH="0" baseline="0" smtClean="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1200" b="0" i="0" u="none" strike="noStrike" cap="none" normalizeH="0" baseline="0" smtClean="0">
                          <a:ln>
                            <a:noFill/>
                          </a:ln>
                          <a:solidFill>
                            <a:schemeClr val="tx1"/>
                          </a:solidFill>
                          <a:effectLst/>
                          <a:latin typeface="Times New Roman" panose="02020603050405020304" pitchFamily="18" charset="0"/>
                        </a:rPr>
                        <a:t>Nb de </a:t>
                      </a:r>
                      <a:r>
                        <a:rPr kumimoji="0" lang="fr-CH" altLang="fr-FR" sz="2400" b="0" i="0" u="none" strike="noStrike" cap="none" normalizeH="0" baseline="0" smtClean="0">
                          <a:ln>
                            <a:noFill/>
                          </a:ln>
                          <a:solidFill>
                            <a:schemeClr val="tx1"/>
                          </a:solidFill>
                          <a:effectLst/>
                          <a:latin typeface="Times New Roman" panose="02020603050405020304" pitchFamily="18" charset="0"/>
                        </a:rPr>
                        <a:t>1</a:t>
                      </a:r>
                      <a:endParaRPr kumimoji="0" lang="fr-FR" altLang="fr-FR" sz="24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1200" b="0" i="0" u="none" strike="noStrike" cap="none" normalizeH="0" baseline="0" smtClean="0">
                          <a:ln>
                            <a:noFill/>
                          </a:ln>
                          <a:solidFill>
                            <a:schemeClr val="tx1"/>
                          </a:solidFill>
                          <a:effectLst/>
                          <a:latin typeface="Times New Roman" panose="02020603050405020304" pitchFamily="18" charset="0"/>
                        </a:rPr>
                        <a:t>Nb de </a:t>
                      </a:r>
                      <a:r>
                        <a:rPr kumimoji="0" lang="fr-CH" altLang="fr-FR" sz="2400" b="0" i="0" u="none" strike="noStrike" cap="none" normalizeH="0" baseline="0" smtClean="0">
                          <a:ln>
                            <a:noFill/>
                          </a:ln>
                          <a:solidFill>
                            <a:schemeClr val="tx1"/>
                          </a:solidFill>
                          <a:effectLst/>
                          <a:latin typeface="Times New Roman" panose="02020603050405020304" pitchFamily="18" charset="0"/>
                        </a:rPr>
                        <a:t>2</a:t>
                      </a:r>
                      <a:endParaRPr kumimoji="0" lang="fr-FR" altLang="fr-FR" sz="24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1200" b="0" i="0" u="none" strike="noStrike" cap="none" normalizeH="0" baseline="0" smtClean="0">
                          <a:ln>
                            <a:noFill/>
                          </a:ln>
                          <a:solidFill>
                            <a:schemeClr val="tx1"/>
                          </a:solidFill>
                          <a:effectLst/>
                          <a:latin typeface="Times New Roman" panose="02020603050405020304" pitchFamily="18" charset="0"/>
                        </a:rPr>
                        <a:t>Nb de </a:t>
                      </a:r>
                      <a:r>
                        <a:rPr kumimoji="0" lang="fr-CH" altLang="fr-FR" sz="2400" b="0" i="0" u="none" strike="noStrike" cap="none" normalizeH="0" baseline="0" smtClean="0">
                          <a:ln>
                            <a:noFill/>
                          </a:ln>
                          <a:solidFill>
                            <a:schemeClr val="tx1"/>
                          </a:solidFill>
                          <a:effectLst/>
                          <a:latin typeface="Times New Roman" panose="02020603050405020304" pitchFamily="18" charset="0"/>
                        </a:rPr>
                        <a:t>3</a:t>
                      </a:r>
                      <a:endParaRPr kumimoji="0" lang="fr-FR" altLang="fr-FR" sz="24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1200" b="0" i="0" u="none" strike="noStrike" cap="none" normalizeH="0" baseline="0" smtClean="0">
                          <a:ln>
                            <a:noFill/>
                          </a:ln>
                          <a:solidFill>
                            <a:schemeClr val="tx1"/>
                          </a:solidFill>
                          <a:effectLst/>
                          <a:latin typeface="Times New Roman" panose="02020603050405020304" pitchFamily="18" charset="0"/>
                        </a:rPr>
                        <a:t>Nb de </a:t>
                      </a:r>
                      <a:r>
                        <a:rPr kumimoji="0" lang="fr-CH" altLang="fr-FR" sz="2400" b="0" i="0" u="none" strike="noStrike" cap="none" normalizeH="0" baseline="0" smtClean="0">
                          <a:ln>
                            <a:noFill/>
                          </a:ln>
                          <a:solidFill>
                            <a:schemeClr val="tx1"/>
                          </a:solidFill>
                          <a:effectLst/>
                          <a:latin typeface="Times New Roman" panose="02020603050405020304" pitchFamily="18" charset="0"/>
                        </a:rPr>
                        <a:t>4</a:t>
                      </a:r>
                      <a:endParaRPr kumimoji="0" lang="fr-FR" altLang="fr-FR" sz="24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1200" b="0" i="0" u="none" strike="noStrike" cap="none" normalizeH="0" baseline="0" smtClean="0">
                          <a:ln>
                            <a:noFill/>
                          </a:ln>
                          <a:solidFill>
                            <a:schemeClr val="tx1"/>
                          </a:solidFill>
                          <a:effectLst/>
                          <a:latin typeface="Times New Roman" panose="02020603050405020304" pitchFamily="18" charset="0"/>
                        </a:rPr>
                        <a:t>Nb de </a:t>
                      </a:r>
                      <a:r>
                        <a:rPr kumimoji="0" lang="fr-CH" altLang="fr-FR" sz="2400" b="0" i="0" u="none" strike="noStrike" cap="none" normalizeH="0" baseline="0" smtClean="0">
                          <a:ln>
                            <a:noFill/>
                          </a:ln>
                          <a:solidFill>
                            <a:schemeClr val="tx1"/>
                          </a:solidFill>
                          <a:effectLst/>
                          <a:latin typeface="Times New Roman" panose="02020603050405020304" pitchFamily="18" charset="0"/>
                        </a:rPr>
                        <a:t>5</a:t>
                      </a:r>
                      <a:endParaRPr kumimoji="0" lang="fr-FR" altLang="fr-FR" sz="24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1200" b="0" i="0" u="none" strike="noStrike" cap="none" normalizeH="0" baseline="0" smtClean="0">
                          <a:ln>
                            <a:noFill/>
                          </a:ln>
                          <a:solidFill>
                            <a:schemeClr val="tx1"/>
                          </a:solidFill>
                          <a:effectLst/>
                          <a:latin typeface="Times New Roman" panose="02020603050405020304" pitchFamily="18" charset="0"/>
                        </a:rPr>
                        <a:t>Nb de </a:t>
                      </a:r>
                      <a:r>
                        <a:rPr kumimoji="0" lang="fr-CH" altLang="fr-FR" sz="2400" b="0" i="0" u="none" strike="noStrike" cap="none" normalizeH="0" baseline="0" smtClean="0">
                          <a:ln>
                            <a:noFill/>
                          </a:ln>
                          <a:solidFill>
                            <a:schemeClr val="tx1"/>
                          </a:solidFill>
                          <a:effectLst/>
                          <a:latin typeface="Times New Roman" panose="02020603050405020304" pitchFamily="18" charset="0"/>
                        </a:rPr>
                        <a:t>6</a:t>
                      </a:r>
                      <a:endParaRPr kumimoji="0" lang="fr-FR" altLang="fr-FR" sz="24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1200" b="0" i="0" u="none" strike="noStrike" cap="none" normalizeH="0" baseline="0" smtClean="0">
                          <a:ln>
                            <a:noFill/>
                          </a:ln>
                          <a:solidFill>
                            <a:schemeClr val="tx1"/>
                          </a:solidFill>
                          <a:effectLst/>
                          <a:latin typeface="Times New Roman" panose="02020603050405020304" pitchFamily="18" charset="0"/>
                        </a:rPr>
                        <a:t>Nb de </a:t>
                      </a:r>
                      <a:r>
                        <a:rPr kumimoji="0" lang="fr-CH" altLang="fr-FR" sz="2400" b="0" i="0" u="none" strike="noStrike" cap="none" normalizeH="0" baseline="0" smtClean="0">
                          <a:ln>
                            <a:noFill/>
                          </a:ln>
                          <a:solidFill>
                            <a:schemeClr val="tx1"/>
                          </a:solidFill>
                          <a:effectLst/>
                          <a:latin typeface="Times New Roman" panose="02020603050405020304" pitchFamily="18" charset="0"/>
                        </a:rPr>
                        <a:t>7</a:t>
                      </a:r>
                      <a:endParaRPr kumimoji="0" lang="fr-FR" altLang="fr-FR" sz="24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1200" b="0" i="0" u="none" strike="noStrike" cap="none" normalizeH="0" baseline="0" smtClean="0">
                          <a:ln>
                            <a:noFill/>
                          </a:ln>
                          <a:solidFill>
                            <a:schemeClr val="tx1"/>
                          </a:solidFill>
                          <a:effectLst/>
                          <a:latin typeface="Times New Roman" panose="02020603050405020304" pitchFamily="18" charset="0"/>
                        </a:rPr>
                        <a:t>Nb de </a:t>
                      </a:r>
                      <a:r>
                        <a:rPr kumimoji="0" lang="fr-CH" altLang="fr-FR" sz="2400" b="0" i="0" u="none" strike="noStrike" cap="none" normalizeH="0" baseline="0" smtClean="0">
                          <a:ln>
                            <a:noFill/>
                          </a:ln>
                          <a:solidFill>
                            <a:schemeClr val="tx1"/>
                          </a:solidFill>
                          <a:effectLst/>
                          <a:latin typeface="Times New Roman" panose="02020603050405020304" pitchFamily="18" charset="0"/>
                        </a:rPr>
                        <a:t>8</a:t>
                      </a:r>
                      <a:endParaRPr kumimoji="0" lang="fr-FR" altLang="fr-FR" sz="24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1200" b="0" i="0" u="none" strike="noStrike" cap="none" normalizeH="0" baseline="0" smtClean="0">
                          <a:ln>
                            <a:noFill/>
                          </a:ln>
                          <a:solidFill>
                            <a:schemeClr val="tx1"/>
                          </a:solidFill>
                          <a:effectLst/>
                          <a:latin typeface="Times New Roman" panose="02020603050405020304" pitchFamily="18" charset="0"/>
                        </a:rPr>
                        <a:t>Nb de </a:t>
                      </a:r>
                      <a:r>
                        <a:rPr kumimoji="0" lang="fr-CH" altLang="fr-FR" sz="2400" b="0" i="0" u="none" strike="noStrike" cap="none" normalizeH="0" baseline="0" smtClean="0">
                          <a:ln>
                            <a:noFill/>
                          </a:ln>
                          <a:solidFill>
                            <a:schemeClr val="tx1"/>
                          </a:solidFill>
                          <a:effectLst/>
                          <a:latin typeface="Times New Roman" panose="02020603050405020304" pitchFamily="18" charset="0"/>
                        </a:rPr>
                        <a:t>9</a:t>
                      </a:r>
                      <a:endParaRPr kumimoji="0" lang="fr-FR" altLang="fr-FR" sz="24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8825">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altLang="fr-FR" sz="2800" b="0" i="0" u="none" strike="noStrike" cap="none" normalizeH="0" baseline="0" smtClean="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altLang="fr-FR" sz="2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altLang="fr-FR" sz="2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altLang="fr-FR" sz="2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altLang="fr-FR" sz="2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altLang="fr-FR" sz="2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altLang="fr-FR" sz="2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altLang="fr-FR" sz="2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altLang="fr-FR" sz="2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H" altLang="fr-FR" sz="3600" b="1" i="0" u="none" strike="noStrike" cap="none" normalizeH="0" baseline="0" smtClean="0">
                          <a:ln>
                            <a:noFill/>
                          </a:ln>
                          <a:solidFill>
                            <a:schemeClr val="tx1"/>
                          </a:solidFill>
                          <a:effectLst/>
                          <a:latin typeface="Times New Roman" panose="02020603050405020304" pitchFamily="18" charset="0"/>
                        </a:rPr>
                        <a:t>0</a:t>
                      </a:r>
                      <a:endParaRPr kumimoji="0" lang="fr-FR" altLang="fr-FR" sz="3600" b="1"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9198" name="Text Box 46"/>
          <p:cNvSpPr txBox="1">
            <a:spLocks noChangeArrowheads="1"/>
          </p:cNvSpPr>
          <p:nvPr>
            <p:custDataLst>
              <p:tags r:id="rId4"/>
            </p:custDataLst>
          </p:nvPr>
        </p:nvSpPr>
        <p:spPr bwMode="auto">
          <a:xfrm>
            <a:off x="3759200" y="431165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fr-FR" altLang="fr-F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custDataLst>
              <p:tags r:id="rId1"/>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a:solidFill>
                  <a:schemeClr val="bg2"/>
                </a:solidFill>
              </a:rPr>
              <a:t>30</a:t>
            </a:r>
            <a:endParaRPr lang="fr-FR" altLang="fr-FR" sz="1000">
              <a:solidFill>
                <a:schemeClr val="bg2"/>
              </a:solidFill>
            </a:endParaRPr>
          </a:p>
        </p:txBody>
      </p:sp>
      <p:sp>
        <p:nvSpPr>
          <p:cNvPr id="50179" name="Text Box 3"/>
          <p:cNvSpPr txBox="1">
            <a:spLocks noChangeArrowheads="1"/>
          </p:cNvSpPr>
          <p:nvPr>
            <p:custDataLst>
              <p:tags r:id="rId2"/>
            </p:custDataLst>
          </p:nvPr>
        </p:nvSpPr>
        <p:spPr bwMode="auto">
          <a:xfrm>
            <a:off x="179388" y="115888"/>
            <a:ext cx="8856662"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2000" b="1" u="sng">
                <a:latin typeface="Comic Sans MS" panose="030F0702030302020204" pitchFamily="66" charset="0"/>
              </a:rPr>
              <a:t>Arithmétique</a:t>
            </a:r>
          </a:p>
          <a:p>
            <a:pPr algn="l">
              <a:spcBef>
                <a:spcPct val="50000"/>
              </a:spcBef>
            </a:pPr>
            <a:r>
              <a:rPr lang="fr-CH" altLang="fr-FR" sz="1800">
                <a:latin typeface="Comic Sans MS" panose="030F0702030302020204" pitchFamily="66" charset="0"/>
              </a:rPr>
              <a:t>Vous devez changer de place une allumette pour faire jouer l’opération.</a:t>
            </a:r>
          </a:p>
        </p:txBody>
      </p:sp>
      <p:pic>
        <p:nvPicPr>
          <p:cNvPr id="50219" name="Picture 43"/>
          <p:cNvPicPr>
            <a:picLocks noChangeAspect="1" noChangeArrowheads="1"/>
          </p:cNvPicPr>
          <p:nvPr>
            <p:custDataLst>
              <p:tags r:id="rId3"/>
            </p:custDataLst>
          </p:nvPr>
        </p:nvPicPr>
        <p:blipFill>
          <a:blip r:embed="rId101">
            <a:extLst>
              <a:ext uri="{28A0092B-C50C-407E-A947-70E740481C1C}">
                <a14:useLocalDpi xmlns:a14="http://schemas.microsoft.com/office/drawing/2010/main" val="0"/>
              </a:ext>
            </a:extLst>
          </a:blip>
          <a:srcRect/>
          <a:stretch>
            <a:fillRect/>
          </a:stretch>
        </p:blipFill>
        <p:spPr bwMode="auto">
          <a:xfrm>
            <a:off x="1547813" y="587692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222" name="Picture 46"/>
          <p:cNvPicPr>
            <a:picLocks noChangeAspect="1" noChangeArrowheads="1"/>
          </p:cNvPicPr>
          <p:nvPr>
            <p:custDataLst>
              <p:tags r:id="rId4"/>
            </p:custDataLst>
          </p:nvPr>
        </p:nvPicPr>
        <p:blipFill>
          <a:blip r:embed="rId102">
            <a:extLst>
              <a:ext uri="{28A0092B-C50C-407E-A947-70E740481C1C}">
                <a14:useLocalDpi xmlns:a14="http://schemas.microsoft.com/office/drawing/2010/main" val="0"/>
              </a:ext>
            </a:extLst>
          </a:blip>
          <a:srcRect/>
          <a:stretch>
            <a:fillRect/>
          </a:stretch>
        </p:blipFill>
        <p:spPr bwMode="auto">
          <a:xfrm>
            <a:off x="1619250" y="5156200"/>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23" name="Picture 47"/>
          <p:cNvPicPr>
            <a:picLocks noChangeAspect="1" noChangeArrowheads="1"/>
          </p:cNvPicPr>
          <p:nvPr>
            <p:custDataLst>
              <p:tags r:id="rId5"/>
            </p:custDataLst>
          </p:nvPr>
        </p:nvPicPr>
        <p:blipFill>
          <a:blip r:embed="rId102">
            <a:extLst>
              <a:ext uri="{28A0092B-C50C-407E-A947-70E740481C1C}">
                <a14:useLocalDpi xmlns:a14="http://schemas.microsoft.com/office/drawing/2010/main" val="0"/>
              </a:ext>
            </a:extLst>
          </a:blip>
          <a:srcRect/>
          <a:stretch>
            <a:fillRect/>
          </a:stretch>
        </p:blipFill>
        <p:spPr bwMode="auto">
          <a:xfrm>
            <a:off x="1619250" y="5876925"/>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24" name="Picture 48"/>
          <p:cNvPicPr>
            <a:picLocks noChangeAspect="1" noChangeArrowheads="1"/>
          </p:cNvPicPr>
          <p:nvPr>
            <p:custDataLst>
              <p:tags r:id="rId6"/>
            </p:custDataLst>
          </p:nvPr>
        </p:nvPicPr>
        <p:blipFill>
          <a:blip r:embed="rId102">
            <a:extLst>
              <a:ext uri="{28A0092B-C50C-407E-A947-70E740481C1C}">
                <a14:useLocalDpi xmlns:a14="http://schemas.microsoft.com/office/drawing/2010/main" val="0"/>
              </a:ext>
            </a:extLst>
          </a:blip>
          <a:srcRect/>
          <a:stretch>
            <a:fillRect/>
          </a:stretch>
        </p:blipFill>
        <p:spPr bwMode="auto">
          <a:xfrm>
            <a:off x="1619250" y="6524625"/>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25" name="Picture 49"/>
          <p:cNvPicPr>
            <a:picLocks noChangeAspect="1" noChangeArrowheads="1"/>
          </p:cNvPicPr>
          <p:nvPr>
            <p:custDataLst>
              <p:tags r:id="rId7"/>
            </p:custDataLst>
          </p:nvPr>
        </p:nvPicPr>
        <p:blipFill>
          <a:blip r:embed="rId101">
            <a:extLst>
              <a:ext uri="{28A0092B-C50C-407E-A947-70E740481C1C}">
                <a14:useLocalDpi xmlns:a14="http://schemas.microsoft.com/office/drawing/2010/main" val="0"/>
              </a:ext>
            </a:extLst>
          </a:blip>
          <a:srcRect/>
          <a:stretch>
            <a:fillRect/>
          </a:stretch>
        </p:blipFill>
        <p:spPr bwMode="auto">
          <a:xfrm>
            <a:off x="2339975" y="51562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228" name="Picture 52"/>
          <p:cNvPicPr>
            <a:picLocks noChangeAspect="1" noChangeArrowheads="1"/>
          </p:cNvPicPr>
          <p:nvPr>
            <p:custDataLst>
              <p:tags r:id="rId8"/>
            </p:custDataLst>
          </p:nvPr>
        </p:nvPicPr>
        <p:blipFill>
          <a:blip r:embed="rId101">
            <a:extLst>
              <a:ext uri="{28A0092B-C50C-407E-A947-70E740481C1C}">
                <a14:useLocalDpi xmlns:a14="http://schemas.microsoft.com/office/drawing/2010/main" val="0"/>
              </a:ext>
            </a:extLst>
          </a:blip>
          <a:srcRect/>
          <a:stretch>
            <a:fillRect/>
          </a:stretch>
        </p:blipFill>
        <p:spPr bwMode="auto">
          <a:xfrm>
            <a:off x="1474788" y="1411288"/>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30" name="Picture 54"/>
          <p:cNvPicPr>
            <a:picLocks noChangeAspect="1" noChangeArrowheads="1"/>
          </p:cNvPicPr>
          <p:nvPr>
            <p:custDataLst>
              <p:tags r:id="rId9"/>
            </p:custDataLst>
          </p:nvPr>
        </p:nvPicPr>
        <p:blipFill>
          <a:blip r:embed="rId102">
            <a:extLst>
              <a:ext uri="{28A0092B-C50C-407E-A947-70E740481C1C}">
                <a14:useLocalDpi xmlns:a14="http://schemas.microsoft.com/office/drawing/2010/main" val="0"/>
              </a:ext>
            </a:extLst>
          </a:blip>
          <a:srcRect/>
          <a:stretch>
            <a:fillRect/>
          </a:stretch>
        </p:blipFill>
        <p:spPr bwMode="auto">
          <a:xfrm>
            <a:off x="1546225" y="1411288"/>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31" name="Picture 55"/>
          <p:cNvPicPr>
            <a:picLocks noChangeAspect="1" noChangeArrowheads="1"/>
          </p:cNvPicPr>
          <p:nvPr>
            <p:custDataLst>
              <p:tags r:id="rId10"/>
            </p:custDataLst>
          </p:nvPr>
        </p:nvPicPr>
        <p:blipFill>
          <a:blip r:embed="rId102">
            <a:extLst>
              <a:ext uri="{28A0092B-C50C-407E-A947-70E740481C1C}">
                <a14:useLocalDpi xmlns:a14="http://schemas.microsoft.com/office/drawing/2010/main" val="0"/>
              </a:ext>
            </a:extLst>
          </a:blip>
          <a:srcRect/>
          <a:stretch>
            <a:fillRect/>
          </a:stretch>
        </p:blipFill>
        <p:spPr bwMode="auto">
          <a:xfrm>
            <a:off x="1546225" y="2132013"/>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32" name="Picture 56"/>
          <p:cNvPicPr>
            <a:picLocks noChangeAspect="1" noChangeArrowheads="1"/>
          </p:cNvPicPr>
          <p:nvPr>
            <p:custDataLst>
              <p:tags r:id="rId11"/>
            </p:custDataLst>
          </p:nvPr>
        </p:nvPicPr>
        <p:blipFill>
          <a:blip r:embed="rId102">
            <a:extLst>
              <a:ext uri="{28A0092B-C50C-407E-A947-70E740481C1C}">
                <a14:useLocalDpi xmlns:a14="http://schemas.microsoft.com/office/drawing/2010/main" val="0"/>
              </a:ext>
            </a:extLst>
          </a:blip>
          <a:srcRect/>
          <a:stretch>
            <a:fillRect/>
          </a:stretch>
        </p:blipFill>
        <p:spPr bwMode="auto">
          <a:xfrm>
            <a:off x="1546225" y="2779713"/>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34" name="Picture 58"/>
          <p:cNvPicPr>
            <a:picLocks noChangeAspect="1" noChangeArrowheads="1"/>
          </p:cNvPicPr>
          <p:nvPr>
            <p:custDataLst>
              <p:tags r:id="rId12"/>
            </p:custDataLst>
          </p:nvPr>
        </p:nvPicPr>
        <p:blipFill>
          <a:blip r:embed="rId101">
            <a:extLst>
              <a:ext uri="{28A0092B-C50C-407E-A947-70E740481C1C}">
                <a14:useLocalDpi xmlns:a14="http://schemas.microsoft.com/office/drawing/2010/main" val="0"/>
              </a:ext>
            </a:extLst>
          </a:blip>
          <a:srcRect/>
          <a:stretch>
            <a:fillRect/>
          </a:stretch>
        </p:blipFill>
        <p:spPr bwMode="auto">
          <a:xfrm>
            <a:off x="2266950" y="21320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38" name="Picture 62"/>
          <p:cNvPicPr>
            <a:picLocks noChangeAspect="1" noChangeArrowheads="1"/>
          </p:cNvPicPr>
          <p:nvPr>
            <p:custDataLst>
              <p:tags r:id="rId13"/>
            </p:custDataLst>
          </p:nvPr>
        </p:nvPicPr>
        <p:blipFill>
          <a:blip r:embed="rId102">
            <a:extLst>
              <a:ext uri="{28A0092B-C50C-407E-A947-70E740481C1C}">
                <a14:useLocalDpi xmlns:a14="http://schemas.microsoft.com/office/drawing/2010/main" val="0"/>
              </a:ext>
            </a:extLst>
          </a:blip>
          <a:srcRect/>
          <a:stretch>
            <a:fillRect/>
          </a:stretch>
        </p:blipFill>
        <p:spPr bwMode="auto">
          <a:xfrm>
            <a:off x="2698750" y="2132013"/>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41" name="Picture 65"/>
          <p:cNvPicPr>
            <a:picLocks noChangeAspect="1" noChangeArrowheads="1"/>
          </p:cNvPicPr>
          <p:nvPr>
            <p:custDataLst>
              <p:tags r:id="rId14"/>
            </p:custDataLst>
          </p:nvPr>
        </p:nvPicPr>
        <p:blipFill>
          <a:blip r:embed="rId101">
            <a:extLst>
              <a:ext uri="{28A0092B-C50C-407E-A947-70E740481C1C}">
                <a14:useLocalDpi xmlns:a14="http://schemas.microsoft.com/office/drawing/2010/main" val="0"/>
              </a:ext>
            </a:extLst>
          </a:blip>
          <a:srcRect/>
          <a:stretch>
            <a:fillRect/>
          </a:stretch>
        </p:blipFill>
        <p:spPr bwMode="auto">
          <a:xfrm>
            <a:off x="3000375" y="182562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247" name="Picture 71"/>
          <p:cNvPicPr>
            <a:picLocks noChangeAspect="1" noChangeArrowheads="1"/>
          </p:cNvPicPr>
          <p:nvPr>
            <p:custDataLst>
              <p:tags r:id="rId15"/>
            </p:custDataLst>
          </p:nvPr>
        </p:nvPicPr>
        <p:blipFill>
          <a:blip r:embed="rId101">
            <a:extLst>
              <a:ext uri="{28A0092B-C50C-407E-A947-70E740481C1C}">
                <a14:useLocalDpi xmlns:a14="http://schemas.microsoft.com/office/drawing/2010/main" val="0"/>
              </a:ext>
            </a:extLst>
          </a:blip>
          <a:srcRect/>
          <a:stretch>
            <a:fillRect/>
          </a:stretch>
        </p:blipFill>
        <p:spPr bwMode="auto">
          <a:xfrm>
            <a:off x="250825" y="1411288"/>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48" name="Picture 72"/>
          <p:cNvPicPr>
            <a:picLocks noChangeAspect="1" noChangeArrowheads="1"/>
          </p:cNvPicPr>
          <p:nvPr>
            <p:custDataLst>
              <p:tags r:id="rId16"/>
            </p:custDataLst>
          </p:nvPr>
        </p:nvPicPr>
        <p:blipFill>
          <a:blip r:embed="rId101">
            <a:extLst>
              <a:ext uri="{28A0092B-C50C-407E-A947-70E740481C1C}">
                <a14:useLocalDpi xmlns:a14="http://schemas.microsoft.com/office/drawing/2010/main" val="0"/>
              </a:ext>
            </a:extLst>
          </a:blip>
          <a:srcRect/>
          <a:stretch>
            <a:fillRect/>
          </a:stretch>
        </p:blipFill>
        <p:spPr bwMode="auto">
          <a:xfrm>
            <a:off x="250825" y="21320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49" name="Picture 73"/>
          <p:cNvPicPr>
            <a:picLocks noChangeAspect="1" noChangeArrowheads="1"/>
          </p:cNvPicPr>
          <p:nvPr>
            <p:custDataLst>
              <p:tags r:id="rId17"/>
            </p:custDataLst>
          </p:nvPr>
        </p:nvPicPr>
        <p:blipFill>
          <a:blip r:embed="rId101">
            <a:extLst>
              <a:ext uri="{28A0092B-C50C-407E-A947-70E740481C1C}">
                <a14:useLocalDpi xmlns:a14="http://schemas.microsoft.com/office/drawing/2010/main" val="0"/>
              </a:ext>
            </a:extLst>
          </a:blip>
          <a:srcRect/>
          <a:stretch>
            <a:fillRect/>
          </a:stretch>
        </p:blipFill>
        <p:spPr bwMode="auto">
          <a:xfrm>
            <a:off x="3706813" y="1411288"/>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50" name="Picture 74"/>
          <p:cNvPicPr>
            <a:picLocks noChangeAspect="1" noChangeArrowheads="1"/>
          </p:cNvPicPr>
          <p:nvPr>
            <p:custDataLst>
              <p:tags r:id="rId18"/>
            </p:custDataLst>
          </p:nvPr>
        </p:nvPicPr>
        <p:blipFill>
          <a:blip r:embed="rId101">
            <a:extLst>
              <a:ext uri="{28A0092B-C50C-407E-A947-70E740481C1C}">
                <a14:useLocalDpi xmlns:a14="http://schemas.microsoft.com/office/drawing/2010/main" val="0"/>
              </a:ext>
            </a:extLst>
          </a:blip>
          <a:srcRect/>
          <a:stretch>
            <a:fillRect/>
          </a:stretch>
        </p:blipFill>
        <p:spPr bwMode="auto">
          <a:xfrm>
            <a:off x="3706813" y="21320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59" name="Picture 83"/>
          <p:cNvPicPr>
            <a:picLocks noChangeAspect="1" noChangeArrowheads="1"/>
          </p:cNvPicPr>
          <p:nvPr>
            <p:custDataLst>
              <p:tags r:id="rId19"/>
            </p:custDataLst>
          </p:nvPr>
        </p:nvPicPr>
        <p:blipFill>
          <a:blip r:embed="rId102">
            <a:extLst>
              <a:ext uri="{28A0092B-C50C-407E-A947-70E740481C1C}">
                <a14:useLocalDpi xmlns:a14="http://schemas.microsoft.com/office/drawing/2010/main" val="0"/>
              </a:ext>
            </a:extLst>
          </a:blip>
          <a:srcRect/>
          <a:stretch>
            <a:fillRect/>
          </a:stretch>
        </p:blipFill>
        <p:spPr bwMode="auto">
          <a:xfrm>
            <a:off x="5114925" y="2063750"/>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60" name="Picture 84"/>
          <p:cNvPicPr>
            <a:picLocks noChangeAspect="1" noChangeArrowheads="1"/>
          </p:cNvPicPr>
          <p:nvPr>
            <p:custDataLst>
              <p:tags r:id="rId20"/>
            </p:custDataLst>
          </p:nvPr>
        </p:nvPicPr>
        <p:blipFill>
          <a:blip r:embed="rId102">
            <a:extLst>
              <a:ext uri="{28A0092B-C50C-407E-A947-70E740481C1C}">
                <a14:useLocalDpi xmlns:a14="http://schemas.microsoft.com/office/drawing/2010/main" val="0"/>
              </a:ext>
            </a:extLst>
          </a:blip>
          <a:srcRect/>
          <a:stretch>
            <a:fillRect/>
          </a:stretch>
        </p:blipFill>
        <p:spPr bwMode="auto">
          <a:xfrm>
            <a:off x="5114925" y="2208213"/>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65" name="Picture 89"/>
          <p:cNvPicPr>
            <a:picLocks noChangeAspect="1" noChangeArrowheads="1"/>
          </p:cNvPicPr>
          <p:nvPr>
            <p:custDataLst>
              <p:tags r:id="rId21"/>
            </p:custDataLst>
          </p:nvPr>
        </p:nvPicPr>
        <p:blipFill>
          <a:blip r:embed="rId102">
            <a:extLst>
              <a:ext uri="{28A0092B-C50C-407E-A947-70E740481C1C}">
                <a14:useLocalDpi xmlns:a14="http://schemas.microsoft.com/office/drawing/2010/main" val="0"/>
              </a:ext>
            </a:extLst>
          </a:blip>
          <a:srcRect/>
          <a:stretch>
            <a:fillRect/>
          </a:stretch>
        </p:blipFill>
        <p:spPr bwMode="auto">
          <a:xfrm>
            <a:off x="7164388" y="1411288"/>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68" name="Picture 92"/>
          <p:cNvPicPr>
            <a:picLocks noChangeAspect="1" noChangeArrowheads="1"/>
          </p:cNvPicPr>
          <p:nvPr>
            <p:custDataLst>
              <p:tags r:id="rId22"/>
            </p:custDataLst>
          </p:nvPr>
        </p:nvPicPr>
        <p:blipFill>
          <a:blip r:embed="rId101">
            <a:extLst>
              <a:ext uri="{28A0092B-C50C-407E-A947-70E740481C1C}">
                <a14:useLocalDpi xmlns:a14="http://schemas.microsoft.com/office/drawing/2010/main" val="0"/>
              </a:ext>
            </a:extLst>
          </a:blip>
          <a:srcRect/>
          <a:stretch>
            <a:fillRect/>
          </a:stretch>
        </p:blipFill>
        <p:spPr bwMode="auto">
          <a:xfrm>
            <a:off x="7885113" y="1411288"/>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69" name="Picture 93"/>
          <p:cNvPicPr>
            <a:picLocks noChangeAspect="1" noChangeArrowheads="1"/>
          </p:cNvPicPr>
          <p:nvPr>
            <p:custDataLst>
              <p:tags r:id="rId23"/>
            </p:custDataLst>
          </p:nvPr>
        </p:nvPicPr>
        <p:blipFill>
          <a:blip r:embed="rId101">
            <a:extLst>
              <a:ext uri="{28A0092B-C50C-407E-A947-70E740481C1C}">
                <a14:useLocalDpi xmlns:a14="http://schemas.microsoft.com/office/drawing/2010/main" val="0"/>
              </a:ext>
            </a:extLst>
          </a:blip>
          <a:srcRect/>
          <a:stretch>
            <a:fillRect/>
          </a:stretch>
        </p:blipFill>
        <p:spPr bwMode="auto">
          <a:xfrm>
            <a:off x="7885113" y="21320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70" name="Picture 94"/>
          <p:cNvPicPr>
            <a:picLocks noChangeAspect="1" noChangeArrowheads="1"/>
          </p:cNvPicPr>
          <p:nvPr>
            <p:custDataLst>
              <p:tags r:id="rId24"/>
            </p:custDataLst>
          </p:nvPr>
        </p:nvPicPr>
        <p:blipFill>
          <a:blip r:embed="rId101">
            <a:extLst>
              <a:ext uri="{28A0092B-C50C-407E-A947-70E740481C1C}">
                <a14:useLocalDpi xmlns:a14="http://schemas.microsoft.com/office/drawing/2010/main" val="0"/>
              </a:ext>
            </a:extLst>
          </a:blip>
          <a:srcRect/>
          <a:stretch>
            <a:fillRect/>
          </a:stretch>
        </p:blipFill>
        <p:spPr bwMode="auto">
          <a:xfrm>
            <a:off x="8027988" y="1411288"/>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71" name="Picture 95"/>
          <p:cNvPicPr>
            <a:picLocks noChangeAspect="1" noChangeArrowheads="1"/>
          </p:cNvPicPr>
          <p:nvPr>
            <p:custDataLst>
              <p:tags r:id="rId25"/>
            </p:custDataLst>
          </p:nvPr>
        </p:nvPicPr>
        <p:blipFill>
          <a:blip r:embed="rId101">
            <a:extLst>
              <a:ext uri="{28A0092B-C50C-407E-A947-70E740481C1C}">
                <a14:useLocalDpi xmlns:a14="http://schemas.microsoft.com/office/drawing/2010/main" val="0"/>
              </a:ext>
            </a:extLst>
          </a:blip>
          <a:srcRect/>
          <a:stretch>
            <a:fillRect/>
          </a:stretch>
        </p:blipFill>
        <p:spPr bwMode="auto">
          <a:xfrm>
            <a:off x="8027988" y="21320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72" name="Picture 96"/>
          <p:cNvPicPr>
            <a:picLocks noChangeAspect="1" noChangeArrowheads="1"/>
          </p:cNvPicPr>
          <p:nvPr>
            <p:custDataLst>
              <p:tags r:id="rId26"/>
            </p:custDataLst>
          </p:nvPr>
        </p:nvPicPr>
        <p:blipFill>
          <a:blip r:embed="rId102">
            <a:extLst>
              <a:ext uri="{28A0092B-C50C-407E-A947-70E740481C1C}">
                <a14:useLocalDpi xmlns:a14="http://schemas.microsoft.com/office/drawing/2010/main" val="0"/>
              </a:ext>
            </a:extLst>
          </a:blip>
          <a:srcRect/>
          <a:stretch>
            <a:fillRect/>
          </a:stretch>
        </p:blipFill>
        <p:spPr bwMode="auto">
          <a:xfrm>
            <a:off x="8099425" y="1411288"/>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74" name="Picture 98"/>
          <p:cNvPicPr>
            <a:picLocks noChangeAspect="1" noChangeArrowheads="1"/>
          </p:cNvPicPr>
          <p:nvPr>
            <p:custDataLst>
              <p:tags r:id="rId27"/>
            </p:custDataLst>
          </p:nvPr>
        </p:nvPicPr>
        <p:blipFill>
          <a:blip r:embed="rId102">
            <a:extLst>
              <a:ext uri="{28A0092B-C50C-407E-A947-70E740481C1C}">
                <a14:useLocalDpi xmlns:a14="http://schemas.microsoft.com/office/drawing/2010/main" val="0"/>
              </a:ext>
            </a:extLst>
          </a:blip>
          <a:srcRect/>
          <a:stretch>
            <a:fillRect/>
          </a:stretch>
        </p:blipFill>
        <p:spPr bwMode="auto">
          <a:xfrm>
            <a:off x="8099425" y="2779713"/>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75" name="Picture 99"/>
          <p:cNvPicPr>
            <a:picLocks noChangeAspect="1" noChangeArrowheads="1"/>
          </p:cNvPicPr>
          <p:nvPr>
            <p:custDataLst>
              <p:tags r:id="rId28"/>
            </p:custDataLst>
          </p:nvPr>
        </p:nvPicPr>
        <p:blipFill>
          <a:blip r:embed="rId101">
            <a:extLst>
              <a:ext uri="{28A0092B-C50C-407E-A947-70E740481C1C}">
                <a14:useLocalDpi xmlns:a14="http://schemas.microsoft.com/office/drawing/2010/main" val="0"/>
              </a:ext>
            </a:extLst>
          </a:blip>
          <a:srcRect/>
          <a:stretch>
            <a:fillRect/>
          </a:stretch>
        </p:blipFill>
        <p:spPr bwMode="auto">
          <a:xfrm>
            <a:off x="8820150" y="1411288"/>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76" name="Picture 100"/>
          <p:cNvPicPr>
            <a:picLocks noChangeAspect="1" noChangeArrowheads="1"/>
          </p:cNvPicPr>
          <p:nvPr>
            <p:custDataLst>
              <p:tags r:id="rId29"/>
            </p:custDataLst>
          </p:nvPr>
        </p:nvPicPr>
        <p:blipFill>
          <a:blip r:embed="rId101">
            <a:extLst>
              <a:ext uri="{28A0092B-C50C-407E-A947-70E740481C1C}">
                <a14:useLocalDpi xmlns:a14="http://schemas.microsoft.com/office/drawing/2010/main" val="0"/>
              </a:ext>
            </a:extLst>
          </a:blip>
          <a:srcRect/>
          <a:stretch>
            <a:fillRect/>
          </a:stretch>
        </p:blipFill>
        <p:spPr bwMode="auto">
          <a:xfrm>
            <a:off x="8820150" y="21320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85" name="Picture 109"/>
          <p:cNvPicPr>
            <a:picLocks noChangeAspect="1" noChangeArrowheads="1"/>
          </p:cNvPicPr>
          <p:nvPr>
            <p:custDataLst>
              <p:tags r:id="rId30"/>
            </p:custDataLst>
          </p:nvPr>
        </p:nvPicPr>
        <p:blipFill>
          <a:blip r:embed="rId101">
            <a:extLst>
              <a:ext uri="{28A0092B-C50C-407E-A947-70E740481C1C}">
                <a14:useLocalDpi xmlns:a14="http://schemas.microsoft.com/office/drawing/2010/main" val="0"/>
              </a:ext>
            </a:extLst>
          </a:blip>
          <a:srcRect/>
          <a:stretch>
            <a:fillRect/>
          </a:stretch>
        </p:blipFill>
        <p:spPr bwMode="auto">
          <a:xfrm>
            <a:off x="6156325" y="21320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86" name="Picture 110"/>
          <p:cNvPicPr>
            <a:picLocks noChangeAspect="1" noChangeArrowheads="1"/>
          </p:cNvPicPr>
          <p:nvPr>
            <p:custDataLst>
              <p:tags r:id="rId31"/>
            </p:custDataLst>
          </p:nvPr>
        </p:nvPicPr>
        <p:blipFill>
          <a:blip r:embed="rId102">
            <a:extLst>
              <a:ext uri="{28A0092B-C50C-407E-A947-70E740481C1C}">
                <a14:useLocalDpi xmlns:a14="http://schemas.microsoft.com/office/drawing/2010/main" val="0"/>
              </a:ext>
            </a:extLst>
          </a:blip>
          <a:srcRect/>
          <a:stretch>
            <a:fillRect/>
          </a:stretch>
        </p:blipFill>
        <p:spPr bwMode="auto">
          <a:xfrm>
            <a:off x="6227763" y="1411288"/>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87" name="Picture 111"/>
          <p:cNvPicPr>
            <a:picLocks noChangeAspect="1" noChangeArrowheads="1"/>
          </p:cNvPicPr>
          <p:nvPr>
            <p:custDataLst>
              <p:tags r:id="rId32"/>
            </p:custDataLst>
          </p:nvPr>
        </p:nvPicPr>
        <p:blipFill>
          <a:blip r:embed="rId102">
            <a:extLst>
              <a:ext uri="{28A0092B-C50C-407E-A947-70E740481C1C}">
                <a14:useLocalDpi xmlns:a14="http://schemas.microsoft.com/office/drawing/2010/main" val="0"/>
              </a:ext>
            </a:extLst>
          </a:blip>
          <a:srcRect/>
          <a:stretch>
            <a:fillRect/>
          </a:stretch>
        </p:blipFill>
        <p:spPr bwMode="auto">
          <a:xfrm>
            <a:off x="6227763" y="2132013"/>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88" name="Picture 112"/>
          <p:cNvPicPr>
            <a:picLocks noChangeAspect="1" noChangeArrowheads="1"/>
          </p:cNvPicPr>
          <p:nvPr>
            <p:custDataLst>
              <p:tags r:id="rId33"/>
            </p:custDataLst>
          </p:nvPr>
        </p:nvPicPr>
        <p:blipFill>
          <a:blip r:embed="rId102">
            <a:extLst>
              <a:ext uri="{28A0092B-C50C-407E-A947-70E740481C1C}">
                <a14:useLocalDpi xmlns:a14="http://schemas.microsoft.com/office/drawing/2010/main" val="0"/>
              </a:ext>
            </a:extLst>
          </a:blip>
          <a:srcRect/>
          <a:stretch>
            <a:fillRect/>
          </a:stretch>
        </p:blipFill>
        <p:spPr bwMode="auto">
          <a:xfrm>
            <a:off x="6227763" y="2779713"/>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89" name="Picture 113"/>
          <p:cNvPicPr>
            <a:picLocks noChangeAspect="1" noChangeArrowheads="1"/>
          </p:cNvPicPr>
          <p:nvPr>
            <p:custDataLst>
              <p:tags r:id="rId34"/>
            </p:custDataLst>
          </p:nvPr>
        </p:nvPicPr>
        <p:blipFill>
          <a:blip r:embed="rId101">
            <a:extLst>
              <a:ext uri="{28A0092B-C50C-407E-A947-70E740481C1C}">
                <a14:useLocalDpi xmlns:a14="http://schemas.microsoft.com/office/drawing/2010/main" val="0"/>
              </a:ext>
            </a:extLst>
          </a:blip>
          <a:srcRect/>
          <a:stretch>
            <a:fillRect/>
          </a:stretch>
        </p:blipFill>
        <p:spPr bwMode="auto">
          <a:xfrm>
            <a:off x="6948488" y="1411288"/>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91" name="Picture 115"/>
          <p:cNvPicPr>
            <a:picLocks noChangeAspect="1" noChangeArrowheads="1"/>
          </p:cNvPicPr>
          <p:nvPr>
            <p:custDataLst>
              <p:tags r:id="rId35"/>
            </p:custDataLst>
          </p:nvPr>
        </p:nvPicPr>
        <p:blipFill>
          <a:blip r:embed="rId101">
            <a:extLst>
              <a:ext uri="{28A0092B-C50C-407E-A947-70E740481C1C}">
                <a14:useLocalDpi xmlns:a14="http://schemas.microsoft.com/office/drawing/2010/main" val="0"/>
              </a:ext>
            </a:extLst>
          </a:blip>
          <a:srcRect/>
          <a:stretch>
            <a:fillRect/>
          </a:stretch>
        </p:blipFill>
        <p:spPr bwMode="auto">
          <a:xfrm>
            <a:off x="2268538" y="32369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93" name="Picture 117"/>
          <p:cNvPicPr>
            <a:picLocks noChangeAspect="1" noChangeArrowheads="1"/>
          </p:cNvPicPr>
          <p:nvPr>
            <p:custDataLst>
              <p:tags r:id="rId36"/>
            </p:custDataLst>
          </p:nvPr>
        </p:nvPicPr>
        <p:blipFill>
          <a:blip r:embed="rId102">
            <a:extLst>
              <a:ext uri="{28A0092B-C50C-407E-A947-70E740481C1C}">
                <a14:useLocalDpi xmlns:a14="http://schemas.microsoft.com/office/drawing/2010/main" val="0"/>
              </a:ext>
            </a:extLst>
          </a:blip>
          <a:srcRect/>
          <a:stretch>
            <a:fillRect/>
          </a:stretch>
        </p:blipFill>
        <p:spPr bwMode="auto">
          <a:xfrm>
            <a:off x="2339975" y="3236913"/>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94" name="Picture 118"/>
          <p:cNvPicPr>
            <a:picLocks noChangeAspect="1" noChangeArrowheads="1"/>
          </p:cNvPicPr>
          <p:nvPr>
            <p:custDataLst>
              <p:tags r:id="rId37"/>
            </p:custDataLst>
          </p:nvPr>
        </p:nvPicPr>
        <p:blipFill>
          <a:blip r:embed="rId102">
            <a:extLst>
              <a:ext uri="{28A0092B-C50C-407E-A947-70E740481C1C}">
                <a14:useLocalDpi xmlns:a14="http://schemas.microsoft.com/office/drawing/2010/main" val="0"/>
              </a:ext>
            </a:extLst>
          </a:blip>
          <a:srcRect/>
          <a:stretch>
            <a:fillRect/>
          </a:stretch>
        </p:blipFill>
        <p:spPr bwMode="auto">
          <a:xfrm>
            <a:off x="2339975" y="3957638"/>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95" name="Picture 119"/>
          <p:cNvPicPr>
            <a:picLocks noChangeAspect="1" noChangeArrowheads="1"/>
          </p:cNvPicPr>
          <p:nvPr>
            <p:custDataLst>
              <p:tags r:id="rId38"/>
            </p:custDataLst>
          </p:nvPr>
        </p:nvPicPr>
        <p:blipFill>
          <a:blip r:embed="rId102">
            <a:extLst>
              <a:ext uri="{28A0092B-C50C-407E-A947-70E740481C1C}">
                <a14:useLocalDpi xmlns:a14="http://schemas.microsoft.com/office/drawing/2010/main" val="0"/>
              </a:ext>
            </a:extLst>
          </a:blip>
          <a:srcRect/>
          <a:stretch>
            <a:fillRect/>
          </a:stretch>
        </p:blipFill>
        <p:spPr bwMode="auto">
          <a:xfrm>
            <a:off x="2339975" y="4605338"/>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296" name="Picture 120"/>
          <p:cNvPicPr>
            <a:picLocks noChangeAspect="1" noChangeArrowheads="1"/>
          </p:cNvPicPr>
          <p:nvPr>
            <p:custDataLst>
              <p:tags r:id="rId39"/>
            </p:custDataLst>
          </p:nvPr>
        </p:nvPicPr>
        <p:blipFill>
          <a:blip r:embed="rId101">
            <a:extLst>
              <a:ext uri="{28A0092B-C50C-407E-A947-70E740481C1C}">
                <a14:useLocalDpi xmlns:a14="http://schemas.microsoft.com/office/drawing/2010/main" val="0"/>
              </a:ext>
            </a:extLst>
          </a:blip>
          <a:srcRect/>
          <a:stretch>
            <a:fillRect/>
          </a:stretch>
        </p:blipFill>
        <p:spPr bwMode="auto">
          <a:xfrm>
            <a:off x="3060700" y="32369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297" name="Picture 121"/>
          <p:cNvPicPr>
            <a:picLocks noChangeAspect="1" noChangeArrowheads="1"/>
          </p:cNvPicPr>
          <p:nvPr>
            <p:custDataLst>
              <p:tags r:id="rId40"/>
            </p:custDataLst>
          </p:nvPr>
        </p:nvPicPr>
        <p:blipFill>
          <a:blip r:embed="rId101">
            <a:extLst>
              <a:ext uri="{28A0092B-C50C-407E-A947-70E740481C1C}">
                <a14:useLocalDpi xmlns:a14="http://schemas.microsoft.com/office/drawing/2010/main" val="0"/>
              </a:ext>
            </a:extLst>
          </a:blip>
          <a:srcRect/>
          <a:stretch>
            <a:fillRect/>
          </a:stretch>
        </p:blipFill>
        <p:spPr bwMode="auto">
          <a:xfrm>
            <a:off x="3060700" y="3957638"/>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303" name="Picture 127"/>
          <p:cNvPicPr>
            <a:picLocks noChangeAspect="1" noChangeArrowheads="1"/>
          </p:cNvPicPr>
          <p:nvPr>
            <p:custDataLst>
              <p:tags r:id="rId41"/>
            </p:custDataLst>
          </p:nvPr>
        </p:nvPicPr>
        <p:blipFill>
          <a:blip r:embed="rId102">
            <a:extLst>
              <a:ext uri="{28A0092B-C50C-407E-A947-70E740481C1C}">
                <a14:useLocalDpi xmlns:a14="http://schemas.microsoft.com/office/drawing/2010/main" val="0"/>
              </a:ext>
            </a:extLst>
          </a:blip>
          <a:srcRect/>
          <a:stretch>
            <a:fillRect/>
          </a:stretch>
        </p:blipFill>
        <p:spPr bwMode="auto">
          <a:xfrm>
            <a:off x="3490913" y="3957638"/>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07" name="Picture 131"/>
          <p:cNvPicPr>
            <a:picLocks noChangeAspect="1" noChangeArrowheads="1"/>
          </p:cNvPicPr>
          <p:nvPr>
            <p:custDataLst>
              <p:tags r:id="rId42"/>
            </p:custDataLst>
          </p:nvPr>
        </p:nvPicPr>
        <p:blipFill>
          <a:blip r:embed="rId101">
            <a:extLst>
              <a:ext uri="{28A0092B-C50C-407E-A947-70E740481C1C}">
                <a14:useLocalDpi xmlns:a14="http://schemas.microsoft.com/office/drawing/2010/main" val="0"/>
              </a:ext>
            </a:extLst>
          </a:blip>
          <a:srcRect/>
          <a:stretch>
            <a:fillRect/>
          </a:stretch>
        </p:blipFill>
        <p:spPr bwMode="auto">
          <a:xfrm>
            <a:off x="4500563" y="32369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308" name="Picture 132"/>
          <p:cNvPicPr>
            <a:picLocks noChangeAspect="1" noChangeArrowheads="1"/>
          </p:cNvPicPr>
          <p:nvPr>
            <p:custDataLst>
              <p:tags r:id="rId43"/>
            </p:custDataLst>
          </p:nvPr>
        </p:nvPicPr>
        <p:blipFill>
          <a:blip r:embed="rId101">
            <a:extLst>
              <a:ext uri="{28A0092B-C50C-407E-A947-70E740481C1C}">
                <a14:useLocalDpi xmlns:a14="http://schemas.microsoft.com/office/drawing/2010/main" val="0"/>
              </a:ext>
            </a:extLst>
          </a:blip>
          <a:srcRect/>
          <a:stretch>
            <a:fillRect/>
          </a:stretch>
        </p:blipFill>
        <p:spPr bwMode="auto">
          <a:xfrm>
            <a:off x="4500563" y="3957638"/>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310" name="Picture 134"/>
          <p:cNvPicPr>
            <a:picLocks noChangeAspect="1" noChangeArrowheads="1"/>
          </p:cNvPicPr>
          <p:nvPr>
            <p:custDataLst>
              <p:tags r:id="rId44"/>
            </p:custDataLst>
          </p:nvPr>
        </p:nvPicPr>
        <p:blipFill>
          <a:blip r:embed="rId102">
            <a:extLst>
              <a:ext uri="{28A0092B-C50C-407E-A947-70E740481C1C}">
                <a14:useLocalDpi xmlns:a14="http://schemas.microsoft.com/office/drawing/2010/main" val="0"/>
              </a:ext>
            </a:extLst>
          </a:blip>
          <a:srcRect/>
          <a:stretch>
            <a:fillRect/>
          </a:stretch>
        </p:blipFill>
        <p:spPr bwMode="auto">
          <a:xfrm>
            <a:off x="5003800" y="3889375"/>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11" name="Picture 135"/>
          <p:cNvPicPr>
            <a:picLocks noChangeAspect="1" noChangeArrowheads="1"/>
          </p:cNvPicPr>
          <p:nvPr>
            <p:custDataLst>
              <p:tags r:id="rId45"/>
            </p:custDataLst>
          </p:nvPr>
        </p:nvPicPr>
        <p:blipFill>
          <a:blip r:embed="rId102">
            <a:extLst>
              <a:ext uri="{28A0092B-C50C-407E-A947-70E740481C1C}">
                <a14:useLocalDpi xmlns:a14="http://schemas.microsoft.com/office/drawing/2010/main" val="0"/>
              </a:ext>
            </a:extLst>
          </a:blip>
          <a:srcRect/>
          <a:stretch>
            <a:fillRect/>
          </a:stretch>
        </p:blipFill>
        <p:spPr bwMode="auto">
          <a:xfrm>
            <a:off x="5003800" y="4033838"/>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52" name="Picture 176"/>
          <p:cNvPicPr>
            <a:picLocks noChangeAspect="1" noChangeArrowheads="1"/>
          </p:cNvPicPr>
          <p:nvPr>
            <p:custDataLst>
              <p:tags r:id="rId46"/>
            </p:custDataLst>
          </p:nvPr>
        </p:nvPicPr>
        <p:blipFill>
          <a:blip r:embed="rId101">
            <a:extLst>
              <a:ext uri="{28A0092B-C50C-407E-A947-70E740481C1C}">
                <a14:useLocalDpi xmlns:a14="http://schemas.microsoft.com/office/drawing/2010/main" val="0"/>
              </a:ext>
            </a:extLst>
          </a:blip>
          <a:srcRect/>
          <a:stretch>
            <a:fillRect/>
          </a:stretch>
        </p:blipFill>
        <p:spPr bwMode="auto">
          <a:xfrm>
            <a:off x="6013450" y="32369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355" name="Picture 179"/>
          <p:cNvPicPr>
            <a:picLocks noChangeAspect="1" noChangeArrowheads="1"/>
          </p:cNvPicPr>
          <p:nvPr>
            <p:custDataLst>
              <p:tags r:id="rId47"/>
            </p:custDataLst>
          </p:nvPr>
        </p:nvPicPr>
        <p:blipFill>
          <a:blip r:embed="rId102">
            <a:extLst>
              <a:ext uri="{28A0092B-C50C-407E-A947-70E740481C1C}">
                <a14:useLocalDpi xmlns:a14="http://schemas.microsoft.com/office/drawing/2010/main" val="0"/>
              </a:ext>
            </a:extLst>
          </a:blip>
          <a:srcRect/>
          <a:stretch>
            <a:fillRect/>
          </a:stretch>
        </p:blipFill>
        <p:spPr bwMode="auto">
          <a:xfrm>
            <a:off x="6084888" y="3957638"/>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57" name="Picture 181"/>
          <p:cNvPicPr>
            <a:picLocks noChangeAspect="1" noChangeArrowheads="1"/>
          </p:cNvPicPr>
          <p:nvPr>
            <p:custDataLst>
              <p:tags r:id="rId48"/>
            </p:custDataLst>
          </p:nvPr>
        </p:nvPicPr>
        <p:blipFill>
          <a:blip r:embed="rId101">
            <a:extLst>
              <a:ext uri="{28A0092B-C50C-407E-A947-70E740481C1C}">
                <a14:useLocalDpi xmlns:a14="http://schemas.microsoft.com/office/drawing/2010/main" val="0"/>
              </a:ext>
            </a:extLst>
          </a:blip>
          <a:srcRect/>
          <a:stretch>
            <a:fillRect/>
          </a:stretch>
        </p:blipFill>
        <p:spPr bwMode="auto">
          <a:xfrm>
            <a:off x="6805613" y="32369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358" name="Picture 182"/>
          <p:cNvPicPr>
            <a:picLocks noChangeAspect="1" noChangeArrowheads="1"/>
          </p:cNvPicPr>
          <p:nvPr>
            <p:custDataLst>
              <p:tags r:id="rId49"/>
            </p:custDataLst>
          </p:nvPr>
        </p:nvPicPr>
        <p:blipFill>
          <a:blip r:embed="rId101">
            <a:extLst>
              <a:ext uri="{28A0092B-C50C-407E-A947-70E740481C1C}">
                <a14:useLocalDpi xmlns:a14="http://schemas.microsoft.com/office/drawing/2010/main" val="0"/>
              </a:ext>
            </a:extLst>
          </a:blip>
          <a:srcRect/>
          <a:stretch>
            <a:fillRect/>
          </a:stretch>
        </p:blipFill>
        <p:spPr bwMode="auto">
          <a:xfrm>
            <a:off x="6805613" y="3957638"/>
            <a:ext cx="73025" cy="719137"/>
          </a:xfrm>
          <a:prstGeom prst="rect">
            <a:avLst/>
          </a:prstGeom>
          <a:noFill/>
          <a:extLst>
            <a:ext uri="{909E8E84-426E-40DD-AFC4-6F175D3DCCD1}">
              <a14:hiddenFill xmlns:a14="http://schemas.microsoft.com/office/drawing/2010/main">
                <a:solidFill>
                  <a:srgbClr val="FFFFFF"/>
                </a:solidFill>
              </a14:hiddenFill>
            </a:ext>
          </a:extLst>
        </p:spPr>
      </p:pic>
      <p:sp>
        <p:nvSpPr>
          <p:cNvPr id="50359" name="Text Box 183"/>
          <p:cNvSpPr txBox="1">
            <a:spLocks noChangeArrowheads="1"/>
          </p:cNvSpPr>
          <p:nvPr>
            <p:custDataLst>
              <p:tags r:id="rId50"/>
            </p:custDataLst>
          </p:nvPr>
        </p:nvSpPr>
        <p:spPr bwMode="auto">
          <a:xfrm>
            <a:off x="0" y="884238"/>
            <a:ext cx="684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a:latin typeface="Comic Sans MS" panose="030F0702030302020204" pitchFamily="66" charset="0"/>
              </a:rPr>
              <a:t>1)</a:t>
            </a:r>
            <a:endParaRPr lang="fr-FR" altLang="fr-FR">
              <a:latin typeface="Comic Sans MS" panose="030F0702030302020204" pitchFamily="66" charset="0"/>
            </a:endParaRPr>
          </a:p>
        </p:txBody>
      </p:sp>
      <p:sp>
        <p:nvSpPr>
          <p:cNvPr id="50360" name="Text Box 184"/>
          <p:cNvSpPr txBox="1">
            <a:spLocks noChangeArrowheads="1"/>
          </p:cNvSpPr>
          <p:nvPr>
            <p:custDataLst>
              <p:tags r:id="rId51"/>
            </p:custDataLst>
          </p:nvPr>
        </p:nvSpPr>
        <p:spPr bwMode="auto">
          <a:xfrm>
            <a:off x="0" y="3068638"/>
            <a:ext cx="684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a:latin typeface="Comic Sans MS" panose="030F0702030302020204" pitchFamily="66" charset="0"/>
              </a:rPr>
              <a:t>2)</a:t>
            </a:r>
            <a:endParaRPr lang="fr-FR" altLang="fr-FR">
              <a:latin typeface="Comic Sans MS" panose="030F0702030302020204" pitchFamily="66" charset="0"/>
            </a:endParaRPr>
          </a:p>
        </p:txBody>
      </p:sp>
      <p:sp>
        <p:nvSpPr>
          <p:cNvPr id="50361" name="Line 185"/>
          <p:cNvSpPr>
            <a:spLocks noChangeShapeType="1"/>
          </p:cNvSpPr>
          <p:nvPr>
            <p:custDataLst>
              <p:tags r:id="rId52"/>
            </p:custDataLst>
          </p:nvPr>
        </p:nvSpPr>
        <p:spPr bwMode="auto">
          <a:xfrm>
            <a:off x="0" y="3068638"/>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pic>
        <p:nvPicPr>
          <p:cNvPr id="50362" name="Picture 186"/>
          <p:cNvPicPr>
            <a:picLocks noChangeAspect="1" noChangeArrowheads="1"/>
          </p:cNvPicPr>
          <p:nvPr>
            <p:custDataLst>
              <p:tags r:id="rId53"/>
            </p:custDataLst>
          </p:nvPr>
        </p:nvPicPr>
        <p:blipFill>
          <a:blip r:embed="rId101">
            <a:extLst>
              <a:ext uri="{28A0092B-C50C-407E-A947-70E740481C1C}">
                <a14:useLocalDpi xmlns:a14="http://schemas.microsoft.com/office/drawing/2010/main" val="0"/>
              </a:ext>
            </a:extLst>
          </a:blip>
          <a:srcRect/>
          <a:stretch>
            <a:fillRect/>
          </a:stretch>
        </p:blipFill>
        <p:spPr bwMode="auto">
          <a:xfrm>
            <a:off x="612775" y="51562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363" name="Picture 187"/>
          <p:cNvPicPr>
            <a:picLocks noChangeAspect="1" noChangeArrowheads="1"/>
          </p:cNvPicPr>
          <p:nvPr>
            <p:custDataLst>
              <p:tags r:id="rId54"/>
            </p:custDataLst>
          </p:nvPr>
        </p:nvPicPr>
        <p:blipFill>
          <a:blip r:embed="rId102">
            <a:extLst>
              <a:ext uri="{28A0092B-C50C-407E-A947-70E740481C1C}">
                <a14:useLocalDpi xmlns:a14="http://schemas.microsoft.com/office/drawing/2010/main" val="0"/>
              </a:ext>
            </a:extLst>
          </a:blip>
          <a:srcRect/>
          <a:stretch>
            <a:fillRect/>
          </a:stretch>
        </p:blipFill>
        <p:spPr bwMode="auto">
          <a:xfrm>
            <a:off x="684213" y="5156200"/>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64" name="Picture 188"/>
          <p:cNvPicPr>
            <a:picLocks noChangeAspect="1" noChangeArrowheads="1"/>
          </p:cNvPicPr>
          <p:nvPr>
            <p:custDataLst>
              <p:tags r:id="rId55"/>
            </p:custDataLst>
          </p:nvPr>
        </p:nvPicPr>
        <p:blipFill>
          <a:blip r:embed="rId102">
            <a:extLst>
              <a:ext uri="{28A0092B-C50C-407E-A947-70E740481C1C}">
                <a14:useLocalDpi xmlns:a14="http://schemas.microsoft.com/office/drawing/2010/main" val="0"/>
              </a:ext>
            </a:extLst>
          </a:blip>
          <a:srcRect/>
          <a:stretch>
            <a:fillRect/>
          </a:stretch>
        </p:blipFill>
        <p:spPr bwMode="auto">
          <a:xfrm>
            <a:off x="684213" y="5876925"/>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65" name="Picture 189"/>
          <p:cNvPicPr>
            <a:picLocks noChangeAspect="1" noChangeArrowheads="1"/>
          </p:cNvPicPr>
          <p:nvPr>
            <p:custDataLst>
              <p:tags r:id="rId56"/>
            </p:custDataLst>
          </p:nvPr>
        </p:nvPicPr>
        <p:blipFill>
          <a:blip r:embed="rId102">
            <a:extLst>
              <a:ext uri="{28A0092B-C50C-407E-A947-70E740481C1C}">
                <a14:useLocalDpi xmlns:a14="http://schemas.microsoft.com/office/drawing/2010/main" val="0"/>
              </a:ext>
            </a:extLst>
          </a:blip>
          <a:srcRect/>
          <a:stretch>
            <a:fillRect/>
          </a:stretch>
        </p:blipFill>
        <p:spPr bwMode="auto">
          <a:xfrm>
            <a:off x="684213" y="6524625"/>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66" name="Picture 190"/>
          <p:cNvPicPr>
            <a:picLocks noChangeAspect="1" noChangeArrowheads="1"/>
          </p:cNvPicPr>
          <p:nvPr>
            <p:custDataLst>
              <p:tags r:id="rId57"/>
            </p:custDataLst>
          </p:nvPr>
        </p:nvPicPr>
        <p:blipFill>
          <a:blip r:embed="rId101">
            <a:extLst>
              <a:ext uri="{28A0092B-C50C-407E-A947-70E740481C1C}">
                <a14:useLocalDpi xmlns:a14="http://schemas.microsoft.com/office/drawing/2010/main" val="0"/>
              </a:ext>
            </a:extLst>
          </a:blip>
          <a:srcRect/>
          <a:stretch>
            <a:fillRect/>
          </a:stretch>
        </p:blipFill>
        <p:spPr bwMode="auto">
          <a:xfrm>
            <a:off x="1404938" y="51562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367" name="Picture 191"/>
          <p:cNvPicPr>
            <a:picLocks noChangeAspect="1" noChangeArrowheads="1"/>
          </p:cNvPicPr>
          <p:nvPr>
            <p:custDataLst>
              <p:tags r:id="rId58"/>
            </p:custDataLst>
          </p:nvPr>
        </p:nvPicPr>
        <p:blipFill>
          <a:blip r:embed="rId101">
            <a:extLst>
              <a:ext uri="{28A0092B-C50C-407E-A947-70E740481C1C}">
                <a14:useLocalDpi xmlns:a14="http://schemas.microsoft.com/office/drawing/2010/main" val="0"/>
              </a:ext>
            </a:extLst>
          </a:blip>
          <a:srcRect/>
          <a:stretch>
            <a:fillRect/>
          </a:stretch>
        </p:blipFill>
        <p:spPr bwMode="auto">
          <a:xfrm>
            <a:off x="1404938" y="587692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368" name="Picture 192"/>
          <p:cNvPicPr>
            <a:picLocks noChangeAspect="1" noChangeArrowheads="1"/>
          </p:cNvPicPr>
          <p:nvPr>
            <p:custDataLst>
              <p:tags r:id="rId59"/>
            </p:custDataLst>
          </p:nvPr>
        </p:nvPicPr>
        <p:blipFill>
          <a:blip r:embed="rId102">
            <a:extLst>
              <a:ext uri="{28A0092B-C50C-407E-A947-70E740481C1C}">
                <a14:useLocalDpi xmlns:a14="http://schemas.microsoft.com/office/drawing/2010/main" val="0"/>
              </a:ext>
            </a:extLst>
          </a:blip>
          <a:srcRect/>
          <a:stretch>
            <a:fillRect/>
          </a:stretch>
        </p:blipFill>
        <p:spPr bwMode="auto">
          <a:xfrm>
            <a:off x="2555875" y="5873750"/>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71" name="Picture 195"/>
          <p:cNvPicPr>
            <a:picLocks noChangeAspect="1" noChangeArrowheads="1"/>
          </p:cNvPicPr>
          <p:nvPr>
            <p:custDataLst>
              <p:tags r:id="rId60"/>
            </p:custDataLst>
          </p:nvPr>
        </p:nvPicPr>
        <p:blipFill>
          <a:blip r:embed="rId102">
            <a:extLst>
              <a:ext uri="{28A0092B-C50C-407E-A947-70E740481C1C}">
                <a14:useLocalDpi xmlns:a14="http://schemas.microsoft.com/office/drawing/2010/main" val="0"/>
              </a:ext>
            </a:extLst>
          </a:blip>
          <a:srcRect/>
          <a:stretch>
            <a:fillRect/>
          </a:stretch>
        </p:blipFill>
        <p:spPr bwMode="auto">
          <a:xfrm>
            <a:off x="5435600" y="5834063"/>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72" name="Picture 196"/>
          <p:cNvPicPr>
            <a:picLocks noChangeAspect="1" noChangeArrowheads="1"/>
          </p:cNvPicPr>
          <p:nvPr>
            <p:custDataLst>
              <p:tags r:id="rId61"/>
            </p:custDataLst>
          </p:nvPr>
        </p:nvPicPr>
        <p:blipFill>
          <a:blip r:embed="rId102">
            <a:extLst>
              <a:ext uri="{28A0092B-C50C-407E-A947-70E740481C1C}">
                <a14:useLocalDpi xmlns:a14="http://schemas.microsoft.com/office/drawing/2010/main" val="0"/>
              </a:ext>
            </a:extLst>
          </a:blip>
          <a:srcRect/>
          <a:stretch>
            <a:fillRect/>
          </a:stretch>
        </p:blipFill>
        <p:spPr bwMode="auto">
          <a:xfrm>
            <a:off x="5435600" y="5978525"/>
            <a:ext cx="719138" cy="73025"/>
          </a:xfrm>
          <a:prstGeom prst="rect">
            <a:avLst/>
          </a:prstGeom>
          <a:noFill/>
          <a:extLst>
            <a:ext uri="{909E8E84-426E-40DD-AFC4-6F175D3DCCD1}">
              <a14:hiddenFill xmlns:a14="http://schemas.microsoft.com/office/drawing/2010/main">
                <a:solidFill>
                  <a:srgbClr val="FFFFFF"/>
                </a:solidFill>
              </a14:hiddenFill>
            </a:ext>
          </a:extLst>
        </p:spPr>
      </p:pic>
      <p:sp>
        <p:nvSpPr>
          <p:cNvPr id="50377" name="Text Box 201"/>
          <p:cNvSpPr txBox="1">
            <a:spLocks noChangeArrowheads="1"/>
          </p:cNvSpPr>
          <p:nvPr>
            <p:custDataLst>
              <p:tags r:id="rId62"/>
            </p:custDataLst>
          </p:nvPr>
        </p:nvSpPr>
        <p:spPr bwMode="auto">
          <a:xfrm>
            <a:off x="0" y="5013325"/>
            <a:ext cx="684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a:latin typeface="Comic Sans MS" panose="030F0702030302020204" pitchFamily="66" charset="0"/>
              </a:rPr>
              <a:t>3)</a:t>
            </a:r>
            <a:endParaRPr lang="fr-FR" altLang="fr-FR">
              <a:latin typeface="Comic Sans MS" panose="030F0702030302020204" pitchFamily="66" charset="0"/>
            </a:endParaRPr>
          </a:p>
        </p:txBody>
      </p:sp>
      <p:sp>
        <p:nvSpPr>
          <p:cNvPr id="50378" name="Line 202"/>
          <p:cNvSpPr>
            <a:spLocks noChangeShapeType="1"/>
          </p:cNvSpPr>
          <p:nvPr>
            <p:custDataLst>
              <p:tags r:id="rId63"/>
            </p:custDataLst>
          </p:nvPr>
        </p:nvSpPr>
        <p:spPr bwMode="auto">
          <a:xfrm>
            <a:off x="0" y="4941888"/>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pic>
        <p:nvPicPr>
          <p:cNvPr id="50379" name="Picture 203"/>
          <p:cNvPicPr>
            <a:picLocks noChangeAspect="1" noChangeArrowheads="1"/>
          </p:cNvPicPr>
          <p:nvPr>
            <p:custDataLst>
              <p:tags r:id="rId64"/>
            </p:custDataLst>
          </p:nvPr>
        </p:nvPicPr>
        <p:blipFill>
          <a:blip r:embed="rId101">
            <a:extLst>
              <a:ext uri="{28A0092B-C50C-407E-A947-70E740481C1C}">
                <a14:useLocalDpi xmlns:a14="http://schemas.microsoft.com/office/drawing/2010/main" val="0"/>
              </a:ext>
            </a:extLst>
          </a:blip>
          <a:srcRect/>
          <a:stretch>
            <a:fillRect/>
          </a:stretch>
        </p:blipFill>
        <p:spPr bwMode="auto">
          <a:xfrm>
            <a:off x="3995738" y="1411288"/>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380" name="Picture 204"/>
          <p:cNvPicPr>
            <a:picLocks noChangeAspect="1" noChangeArrowheads="1"/>
          </p:cNvPicPr>
          <p:nvPr>
            <p:custDataLst>
              <p:tags r:id="rId65"/>
            </p:custDataLst>
          </p:nvPr>
        </p:nvPicPr>
        <p:blipFill>
          <a:blip r:embed="rId102">
            <a:extLst>
              <a:ext uri="{28A0092B-C50C-407E-A947-70E740481C1C}">
                <a14:useLocalDpi xmlns:a14="http://schemas.microsoft.com/office/drawing/2010/main" val="0"/>
              </a:ext>
            </a:extLst>
          </a:blip>
          <a:srcRect/>
          <a:stretch>
            <a:fillRect/>
          </a:stretch>
        </p:blipFill>
        <p:spPr bwMode="auto">
          <a:xfrm>
            <a:off x="4067175" y="1411288"/>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81" name="Picture 205"/>
          <p:cNvPicPr>
            <a:picLocks noChangeAspect="1" noChangeArrowheads="1"/>
          </p:cNvPicPr>
          <p:nvPr>
            <p:custDataLst>
              <p:tags r:id="rId66"/>
            </p:custDataLst>
          </p:nvPr>
        </p:nvPicPr>
        <p:blipFill>
          <a:blip r:embed="rId102">
            <a:extLst>
              <a:ext uri="{28A0092B-C50C-407E-A947-70E740481C1C}">
                <a14:useLocalDpi xmlns:a14="http://schemas.microsoft.com/office/drawing/2010/main" val="0"/>
              </a:ext>
            </a:extLst>
          </a:blip>
          <a:srcRect/>
          <a:stretch>
            <a:fillRect/>
          </a:stretch>
        </p:blipFill>
        <p:spPr bwMode="auto">
          <a:xfrm>
            <a:off x="4067175" y="2132013"/>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82" name="Picture 206"/>
          <p:cNvPicPr>
            <a:picLocks noChangeAspect="1" noChangeArrowheads="1"/>
          </p:cNvPicPr>
          <p:nvPr>
            <p:custDataLst>
              <p:tags r:id="rId67"/>
            </p:custDataLst>
          </p:nvPr>
        </p:nvPicPr>
        <p:blipFill>
          <a:blip r:embed="rId102">
            <a:extLst>
              <a:ext uri="{28A0092B-C50C-407E-A947-70E740481C1C}">
                <a14:useLocalDpi xmlns:a14="http://schemas.microsoft.com/office/drawing/2010/main" val="0"/>
              </a:ext>
            </a:extLst>
          </a:blip>
          <a:srcRect/>
          <a:stretch>
            <a:fillRect/>
          </a:stretch>
        </p:blipFill>
        <p:spPr bwMode="auto">
          <a:xfrm>
            <a:off x="4067175" y="2779713"/>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83" name="Picture 207"/>
          <p:cNvPicPr>
            <a:picLocks noChangeAspect="1" noChangeArrowheads="1"/>
          </p:cNvPicPr>
          <p:nvPr>
            <p:custDataLst>
              <p:tags r:id="rId68"/>
            </p:custDataLst>
          </p:nvPr>
        </p:nvPicPr>
        <p:blipFill>
          <a:blip r:embed="rId101">
            <a:extLst>
              <a:ext uri="{28A0092B-C50C-407E-A947-70E740481C1C}">
                <a14:useLocalDpi xmlns:a14="http://schemas.microsoft.com/office/drawing/2010/main" val="0"/>
              </a:ext>
            </a:extLst>
          </a:blip>
          <a:srcRect/>
          <a:stretch>
            <a:fillRect/>
          </a:stretch>
        </p:blipFill>
        <p:spPr bwMode="auto">
          <a:xfrm>
            <a:off x="4787900" y="21320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384" name="Picture 208"/>
          <p:cNvPicPr>
            <a:picLocks noChangeAspect="1" noChangeArrowheads="1"/>
          </p:cNvPicPr>
          <p:nvPr>
            <p:custDataLst>
              <p:tags r:id="rId69"/>
            </p:custDataLst>
          </p:nvPr>
        </p:nvPicPr>
        <p:blipFill>
          <a:blip r:embed="rId101">
            <a:extLst>
              <a:ext uri="{28A0092B-C50C-407E-A947-70E740481C1C}">
                <a14:useLocalDpi xmlns:a14="http://schemas.microsoft.com/office/drawing/2010/main" val="0"/>
              </a:ext>
            </a:extLst>
          </a:blip>
          <a:srcRect/>
          <a:stretch>
            <a:fillRect/>
          </a:stretch>
        </p:blipFill>
        <p:spPr bwMode="auto">
          <a:xfrm>
            <a:off x="2844800" y="5561013"/>
            <a:ext cx="73025" cy="719137"/>
          </a:xfrm>
          <a:prstGeom prst="rect">
            <a:avLst/>
          </a:prstGeom>
          <a:noFill/>
          <a:extLst>
            <a:ext uri="{909E8E84-426E-40DD-AFC4-6F175D3DCCD1}">
              <a14:hiddenFill xmlns:a14="http://schemas.microsoft.com/office/drawing/2010/main">
                <a:solidFill>
                  <a:srgbClr val="FFFFFF"/>
                </a:solidFill>
              </a14:hiddenFill>
            </a:ext>
          </a:extLst>
        </p:spPr>
      </p:pic>
      <p:pic>
        <p:nvPicPr>
          <p:cNvPr id="50385" name="Picture 209"/>
          <p:cNvPicPr>
            <a:picLocks noChangeAspect="1" noChangeArrowheads="1"/>
          </p:cNvPicPr>
          <p:nvPr>
            <p:custDataLst>
              <p:tags r:id="rId70"/>
            </p:custDataLst>
          </p:nvPr>
        </p:nvPicPr>
        <p:blipFill>
          <a:blip r:embed="rId101">
            <a:extLst>
              <a:ext uri="{28A0092B-C50C-407E-A947-70E740481C1C}">
                <a14:useLocalDpi xmlns:a14="http://schemas.microsoft.com/office/drawing/2010/main" val="0"/>
              </a:ext>
            </a:extLst>
          </a:blip>
          <a:srcRect/>
          <a:stretch>
            <a:fillRect/>
          </a:stretch>
        </p:blipFill>
        <p:spPr bwMode="auto">
          <a:xfrm>
            <a:off x="3421063" y="51562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388" name="Picture 212"/>
          <p:cNvPicPr>
            <a:picLocks noChangeAspect="1" noChangeArrowheads="1"/>
          </p:cNvPicPr>
          <p:nvPr>
            <p:custDataLst>
              <p:tags r:id="rId71"/>
            </p:custDataLst>
          </p:nvPr>
        </p:nvPicPr>
        <p:blipFill>
          <a:blip r:embed="rId102">
            <a:extLst>
              <a:ext uri="{28A0092B-C50C-407E-A947-70E740481C1C}">
                <a14:useLocalDpi xmlns:a14="http://schemas.microsoft.com/office/drawing/2010/main" val="0"/>
              </a:ext>
            </a:extLst>
          </a:blip>
          <a:srcRect/>
          <a:stretch>
            <a:fillRect/>
          </a:stretch>
        </p:blipFill>
        <p:spPr bwMode="auto">
          <a:xfrm>
            <a:off x="3492500" y="5876925"/>
            <a:ext cx="719138"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90" name="Picture 214"/>
          <p:cNvPicPr>
            <a:picLocks noChangeAspect="1" noChangeArrowheads="1"/>
          </p:cNvPicPr>
          <p:nvPr>
            <p:custDataLst>
              <p:tags r:id="rId72"/>
            </p:custDataLst>
          </p:nvPr>
        </p:nvPicPr>
        <p:blipFill>
          <a:blip r:embed="rId101">
            <a:extLst>
              <a:ext uri="{28A0092B-C50C-407E-A947-70E740481C1C}">
                <a14:useLocalDpi xmlns:a14="http://schemas.microsoft.com/office/drawing/2010/main" val="0"/>
              </a:ext>
            </a:extLst>
          </a:blip>
          <a:srcRect/>
          <a:stretch>
            <a:fillRect/>
          </a:stretch>
        </p:blipFill>
        <p:spPr bwMode="auto">
          <a:xfrm>
            <a:off x="4213225" y="51562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391" name="Picture 215"/>
          <p:cNvPicPr>
            <a:picLocks noChangeAspect="1" noChangeArrowheads="1"/>
          </p:cNvPicPr>
          <p:nvPr>
            <p:custDataLst>
              <p:tags r:id="rId73"/>
            </p:custDataLst>
          </p:nvPr>
        </p:nvPicPr>
        <p:blipFill>
          <a:blip r:embed="rId101">
            <a:extLst>
              <a:ext uri="{28A0092B-C50C-407E-A947-70E740481C1C}">
                <a14:useLocalDpi xmlns:a14="http://schemas.microsoft.com/office/drawing/2010/main" val="0"/>
              </a:ext>
            </a:extLst>
          </a:blip>
          <a:srcRect/>
          <a:stretch>
            <a:fillRect/>
          </a:stretch>
        </p:blipFill>
        <p:spPr bwMode="auto">
          <a:xfrm>
            <a:off x="4213225" y="587692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392" name="Picture 216"/>
          <p:cNvPicPr>
            <a:picLocks noChangeAspect="1" noChangeArrowheads="1"/>
          </p:cNvPicPr>
          <p:nvPr>
            <p:custDataLst>
              <p:tags r:id="rId74"/>
            </p:custDataLst>
          </p:nvPr>
        </p:nvPicPr>
        <p:blipFill>
          <a:blip r:embed="rId101">
            <a:extLst>
              <a:ext uri="{28A0092B-C50C-407E-A947-70E740481C1C}">
                <a14:useLocalDpi xmlns:a14="http://schemas.microsoft.com/office/drawing/2010/main" val="0"/>
              </a:ext>
            </a:extLst>
          </a:blip>
          <a:srcRect/>
          <a:stretch>
            <a:fillRect/>
          </a:stretch>
        </p:blipFill>
        <p:spPr bwMode="auto">
          <a:xfrm>
            <a:off x="4356100" y="51562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393" name="Picture 217"/>
          <p:cNvPicPr>
            <a:picLocks noChangeAspect="1" noChangeArrowheads="1"/>
          </p:cNvPicPr>
          <p:nvPr>
            <p:custDataLst>
              <p:tags r:id="rId75"/>
            </p:custDataLst>
          </p:nvPr>
        </p:nvPicPr>
        <p:blipFill>
          <a:blip r:embed="rId101">
            <a:extLst>
              <a:ext uri="{28A0092B-C50C-407E-A947-70E740481C1C}">
                <a14:useLocalDpi xmlns:a14="http://schemas.microsoft.com/office/drawing/2010/main" val="0"/>
              </a:ext>
            </a:extLst>
          </a:blip>
          <a:srcRect/>
          <a:stretch>
            <a:fillRect/>
          </a:stretch>
        </p:blipFill>
        <p:spPr bwMode="auto">
          <a:xfrm>
            <a:off x="4356100" y="587692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394" name="Picture 218"/>
          <p:cNvPicPr>
            <a:picLocks noChangeAspect="1" noChangeArrowheads="1"/>
          </p:cNvPicPr>
          <p:nvPr>
            <p:custDataLst>
              <p:tags r:id="rId76"/>
            </p:custDataLst>
          </p:nvPr>
        </p:nvPicPr>
        <p:blipFill>
          <a:blip r:embed="rId102">
            <a:extLst>
              <a:ext uri="{28A0092B-C50C-407E-A947-70E740481C1C}">
                <a14:useLocalDpi xmlns:a14="http://schemas.microsoft.com/office/drawing/2010/main" val="0"/>
              </a:ext>
            </a:extLst>
          </a:blip>
          <a:srcRect/>
          <a:stretch>
            <a:fillRect/>
          </a:stretch>
        </p:blipFill>
        <p:spPr bwMode="auto">
          <a:xfrm>
            <a:off x="4427538" y="5156200"/>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95" name="Picture 219"/>
          <p:cNvPicPr>
            <a:picLocks noChangeAspect="1" noChangeArrowheads="1"/>
          </p:cNvPicPr>
          <p:nvPr>
            <p:custDataLst>
              <p:tags r:id="rId77"/>
            </p:custDataLst>
          </p:nvPr>
        </p:nvPicPr>
        <p:blipFill>
          <a:blip r:embed="rId102">
            <a:extLst>
              <a:ext uri="{28A0092B-C50C-407E-A947-70E740481C1C}">
                <a14:useLocalDpi xmlns:a14="http://schemas.microsoft.com/office/drawing/2010/main" val="0"/>
              </a:ext>
            </a:extLst>
          </a:blip>
          <a:srcRect/>
          <a:stretch>
            <a:fillRect/>
          </a:stretch>
        </p:blipFill>
        <p:spPr bwMode="auto">
          <a:xfrm>
            <a:off x="4427538" y="5876925"/>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96" name="Picture 220"/>
          <p:cNvPicPr>
            <a:picLocks noChangeAspect="1" noChangeArrowheads="1"/>
          </p:cNvPicPr>
          <p:nvPr>
            <p:custDataLst>
              <p:tags r:id="rId78"/>
            </p:custDataLst>
          </p:nvPr>
        </p:nvPicPr>
        <p:blipFill>
          <a:blip r:embed="rId102">
            <a:extLst>
              <a:ext uri="{28A0092B-C50C-407E-A947-70E740481C1C}">
                <a14:useLocalDpi xmlns:a14="http://schemas.microsoft.com/office/drawing/2010/main" val="0"/>
              </a:ext>
            </a:extLst>
          </a:blip>
          <a:srcRect/>
          <a:stretch>
            <a:fillRect/>
          </a:stretch>
        </p:blipFill>
        <p:spPr bwMode="auto">
          <a:xfrm>
            <a:off x="4427538" y="6524625"/>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397" name="Picture 221"/>
          <p:cNvPicPr>
            <a:picLocks noChangeAspect="1" noChangeArrowheads="1"/>
          </p:cNvPicPr>
          <p:nvPr>
            <p:custDataLst>
              <p:tags r:id="rId79"/>
            </p:custDataLst>
          </p:nvPr>
        </p:nvPicPr>
        <p:blipFill>
          <a:blip r:embed="rId101">
            <a:extLst>
              <a:ext uri="{28A0092B-C50C-407E-A947-70E740481C1C}">
                <a14:useLocalDpi xmlns:a14="http://schemas.microsoft.com/office/drawing/2010/main" val="0"/>
              </a:ext>
            </a:extLst>
          </a:blip>
          <a:srcRect/>
          <a:stretch>
            <a:fillRect/>
          </a:stretch>
        </p:blipFill>
        <p:spPr bwMode="auto">
          <a:xfrm>
            <a:off x="5148263" y="51562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398" name="Picture 222"/>
          <p:cNvPicPr>
            <a:picLocks noChangeAspect="1" noChangeArrowheads="1"/>
          </p:cNvPicPr>
          <p:nvPr>
            <p:custDataLst>
              <p:tags r:id="rId80"/>
            </p:custDataLst>
          </p:nvPr>
        </p:nvPicPr>
        <p:blipFill>
          <a:blip r:embed="rId101">
            <a:extLst>
              <a:ext uri="{28A0092B-C50C-407E-A947-70E740481C1C}">
                <a14:useLocalDpi xmlns:a14="http://schemas.microsoft.com/office/drawing/2010/main" val="0"/>
              </a:ext>
            </a:extLst>
          </a:blip>
          <a:srcRect/>
          <a:stretch>
            <a:fillRect/>
          </a:stretch>
        </p:blipFill>
        <p:spPr bwMode="auto">
          <a:xfrm>
            <a:off x="5148263" y="587692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399" name="Picture 223"/>
          <p:cNvPicPr>
            <a:picLocks noChangeAspect="1" noChangeArrowheads="1"/>
          </p:cNvPicPr>
          <p:nvPr>
            <p:custDataLst>
              <p:tags r:id="rId81"/>
            </p:custDataLst>
          </p:nvPr>
        </p:nvPicPr>
        <p:blipFill>
          <a:blip r:embed="rId101">
            <a:extLst>
              <a:ext uri="{28A0092B-C50C-407E-A947-70E740481C1C}">
                <a14:useLocalDpi xmlns:a14="http://schemas.microsoft.com/office/drawing/2010/main" val="0"/>
              </a:ext>
            </a:extLst>
          </a:blip>
          <a:srcRect/>
          <a:stretch>
            <a:fillRect/>
          </a:stretch>
        </p:blipFill>
        <p:spPr bwMode="auto">
          <a:xfrm>
            <a:off x="6372225" y="51562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400" name="Picture 224"/>
          <p:cNvPicPr>
            <a:picLocks noChangeAspect="1" noChangeArrowheads="1"/>
          </p:cNvPicPr>
          <p:nvPr>
            <p:custDataLst>
              <p:tags r:id="rId82"/>
            </p:custDataLst>
          </p:nvPr>
        </p:nvPicPr>
        <p:blipFill>
          <a:blip r:embed="rId101">
            <a:extLst>
              <a:ext uri="{28A0092B-C50C-407E-A947-70E740481C1C}">
                <a14:useLocalDpi xmlns:a14="http://schemas.microsoft.com/office/drawing/2010/main" val="0"/>
              </a:ext>
            </a:extLst>
          </a:blip>
          <a:srcRect/>
          <a:stretch>
            <a:fillRect/>
          </a:stretch>
        </p:blipFill>
        <p:spPr bwMode="auto">
          <a:xfrm>
            <a:off x="6372225" y="587692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401" name="Picture 225"/>
          <p:cNvPicPr>
            <a:picLocks noChangeAspect="1" noChangeArrowheads="1"/>
          </p:cNvPicPr>
          <p:nvPr>
            <p:custDataLst>
              <p:tags r:id="rId83"/>
            </p:custDataLst>
          </p:nvPr>
        </p:nvPicPr>
        <p:blipFill>
          <a:blip r:embed="rId102">
            <a:extLst>
              <a:ext uri="{28A0092B-C50C-407E-A947-70E740481C1C}">
                <a14:useLocalDpi xmlns:a14="http://schemas.microsoft.com/office/drawing/2010/main" val="0"/>
              </a:ext>
            </a:extLst>
          </a:blip>
          <a:srcRect/>
          <a:stretch>
            <a:fillRect/>
          </a:stretch>
        </p:blipFill>
        <p:spPr bwMode="auto">
          <a:xfrm>
            <a:off x="6443663" y="5156200"/>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402" name="Picture 226"/>
          <p:cNvPicPr>
            <a:picLocks noChangeAspect="1" noChangeArrowheads="1"/>
          </p:cNvPicPr>
          <p:nvPr>
            <p:custDataLst>
              <p:tags r:id="rId84"/>
            </p:custDataLst>
          </p:nvPr>
        </p:nvPicPr>
        <p:blipFill>
          <a:blip r:embed="rId102">
            <a:extLst>
              <a:ext uri="{28A0092B-C50C-407E-A947-70E740481C1C}">
                <a14:useLocalDpi xmlns:a14="http://schemas.microsoft.com/office/drawing/2010/main" val="0"/>
              </a:ext>
            </a:extLst>
          </a:blip>
          <a:srcRect/>
          <a:stretch>
            <a:fillRect/>
          </a:stretch>
        </p:blipFill>
        <p:spPr bwMode="auto">
          <a:xfrm>
            <a:off x="6443663" y="5876925"/>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403" name="Picture 227"/>
          <p:cNvPicPr>
            <a:picLocks noChangeAspect="1" noChangeArrowheads="1"/>
          </p:cNvPicPr>
          <p:nvPr>
            <p:custDataLst>
              <p:tags r:id="rId85"/>
            </p:custDataLst>
          </p:nvPr>
        </p:nvPicPr>
        <p:blipFill>
          <a:blip r:embed="rId102">
            <a:extLst>
              <a:ext uri="{28A0092B-C50C-407E-A947-70E740481C1C}">
                <a14:useLocalDpi xmlns:a14="http://schemas.microsoft.com/office/drawing/2010/main" val="0"/>
              </a:ext>
            </a:extLst>
          </a:blip>
          <a:srcRect/>
          <a:stretch>
            <a:fillRect/>
          </a:stretch>
        </p:blipFill>
        <p:spPr bwMode="auto">
          <a:xfrm>
            <a:off x="6443663" y="6524625"/>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405" name="Picture 229"/>
          <p:cNvPicPr>
            <a:picLocks noChangeAspect="1" noChangeArrowheads="1"/>
          </p:cNvPicPr>
          <p:nvPr>
            <p:custDataLst>
              <p:tags r:id="rId86"/>
            </p:custDataLst>
          </p:nvPr>
        </p:nvPicPr>
        <p:blipFill>
          <a:blip r:embed="rId101">
            <a:extLst>
              <a:ext uri="{28A0092B-C50C-407E-A947-70E740481C1C}">
                <a14:useLocalDpi xmlns:a14="http://schemas.microsoft.com/office/drawing/2010/main" val="0"/>
              </a:ext>
            </a:extLst>
          </a:blip>
          <a:srcRect/>
          <a:stretch>
            <a:fillRect/>
          </a:stretch>
        </p:blipFill>
        <p:spPr bwMode="auto">
          <a:xfrm>
            <a:off x="7164388" y="587692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406" name="Picture 230"/>
          <p:cNvPicPr>
            <a:picLocks noChangeAspect="1" noChangeArrowheads="1"/>
          </p:cNvPicPr>
          <p:nvPr>
            <p:custDataLst>
              <p:tags r:id="rId87"/>
            </p:custDataLst>
          </p:nvPr>
        </p:nvPicPr>
        <p:blipFill>
          <a:blip r:embed="rId101">
            <a:extLst>
              <a:ext uri="{28A0092B-C50C-407E-A947-70E740481C1C}">
                <a14:useLocalDpi xmlns:a14="http://schemas.microsoft.com/office/drawing/2010/main" val="0"/>
              </a:ext>
            </a:extLst>
          </a:blip>
          <a:srcRect/>
          <a:stretch>
            <a:fillRect/>
          </a:stretch>
        </p:blipFill>
        <p:spPr bwMode="auto">
          <a:xfrm>
            <a:off x="7308850" y="51562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407" name="Picture 231"/>
          <p:cNvPicPr>
            <a:picLocks noChangeAspect="1" noChangeArrowheads="1"/>
          </p:cNvPicPr>
          <p:nvPr>
            <p:custDataLst>
              <p:tags r:id="rId88"/>
            </p:custDataLst>
          </p:nvPr>
        </p:nvPicPr>
        <p:blipFill>
          <a:blip r:embed="rId101">
            <a:extLst>
              <a:ext uri="{28A0092B-C50C-407E-A947-70E740481C1C}">
                <a14:useLocalDpi xmlns:a14="http://schemas.microsoft.com/office/drawing/2010/main" val="0"/>
              </a:ext>
            </a:extLst>
          </a:blip>
          <a:srcRect/>
          <a:stretch>
            <a:fillRect/>
          </a:stretch>
        </p:blipFill>
        <p:spPr bwMode="auto">
          <a:xfrm>
            <a:off x="7308850" y="587692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408" name="Picture 232"/>
          <p:cNvPicPr>
            <a:picLocks noChangeAspect="1" noChangeArrowheads="1"/>
          </p:cNvPicPr>
          <p:nvPr>
            <p:custDataLst>
              <p:tags r:id="rId89"/>
            </p:custDataLst>
          </p:nvPr>
        </p:nvPicPr>
        <p:blipFill>
          <a:blip r:embed="rId102">
            <a:extLst>
              <a:ext uri="{28A0092B-C50C-407E-A947-70E740481C1C}">
                <a14:useLocalDpi xmlns:a14="http://schemas.microsoft.com/office/drawing/2010/main" val="0"/>
              </a:ext>
            </a:extLst>
          </a:blip>
          <a:srcRect/>
          <a:stretch>
            <a:fillRect/>
          </a:stretch>
        </p:blipFill>
        <p:spPr bwMode="auto">
          <a:xfrm>
            <a:off x="7380288" y="5156200"/>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410" name="Picture 234"/>
          <p:cNvPicPr>
            <a:picLocks noChangeAspect="1" noChangeArrowheads="1"/>
          </p:cNvPicPr>
          <p:nvPr>
            <p:custDataLst>
              <p:tags r:id="rId90"/>
            </p:custDataLst>
          </p:nvPr>
        </p:nvPicPr>
        <p:blipFill>
          <a:blip r:embed="rId102">
            <a:extLst>
              <a:ext uri="{28A0092B-C50C-407E-A947-70E740481C1C}">
                <a14:useLocalDpi xmlns:a14="http://schemas.microsoft.com/office/drawing/2010/main" val="0"/>
              </a:ext>
            </a:extLst>
          </a:blip>
          <a:srcRect/>
          <a:stretch>
            <a:fillRect/>
          </a:stretch>
        </p:blipFill>
        <p:spPr bwMode="auto">
          <a:xfrm>
            <a:off x="7380288" y="6524625"/>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411" name="Picture 235"/>
          <p:cNvPicPr>
            <a:picLocks noChangeAspect="1" noChangeArrowheads="1"/>
          </p:cNvPicPr>
          <p:nvPr>
            <p:custDataLst>
              <p:tags r:id="rId91"/>
            </p:custDataLst>
          </p:nvPr>
        </p:nvPicPr>
        <p:blipFill>
          <a:blip r:embed="rId101">
            <a:extLst>
              <a:ext uri="{28A0092B-C50C-407E-A947-70E740481C1C}">
                <a14:useLocalDpi xmlns:a14="http://schemas.microsoft.com/office/drawing/2010/main" val="0"/>
              </a:ext>
            </a:extLst>
          </a:blip>
          <a:srcRect/>
          <a:stretch>
            <a:fillRect/>
          </a:stretch>
        </p:blipFill>
        <p:spPr bwMode="auto">
          <a:xfrm>
            <a:off x="8101013" y="51562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412" name="Picture 236"/>
          <p:cNvPicPr>
            <a:picLocks noChangeAspect="1" noChangeArrowheads="1"/>
          </p:cNvPicPr>
          <p:nvPr>
            <p:custDataLst>
              <p:tags r:id="rId92"/>
            </p:custDataLst>
          </p:nvPr>
        </p:nvPicPr>
        <p:blipFill>
          <a:blip r:embed="rId101">
            <a:extLst>
              <a:ext uri="{28A0092B-C50C-407E-A947-70E740481C1C}">
                <a14:useLocalDpi xmlns:a14="http://schemas.microsoft.com/office/drawing/2010/main" val="0"/>
              </a:ext>
            </a:extLst>
          </a:blip>
          <a:srcRect/>
          <a:stretch>
            <a:fillRect/>
          </a:stretch>
        </p:blipFill>
        <p:spPr bwMode="auto">
          <a:xfrm>
            <a:off x="8101013" y="587692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413" name="Picture 237"/>
          <p:cNvPicPr>
            <a:picLocks noChangeAspect="1" noChangeArrowheads="1"/>
          </p:cNvPicPr>
          <p:nvPr>
            <p:custDataLst>
              <p:tags r:id="rId93"/>
            </p:custDataLst>
          </p:nvPr>
        </p:nvPicPr>
        <p:blipFill>
          <a:blip r:embed="rId101">
            <a:extLst>
              <a:ext uri="{28A0092B-C50C-407E-A947-70E740481C1C}">
                <a14:useLocalDpi xmlns:a14="http://schemas.microsoft.com/office/drawing/2010/main" val="0"/>
              </a:ext>
            </a:extLst>
          </a:blip>
          <a:srcRect/>
          <a:stretch>
            <a:fillRect/>
          </a:stretch>
        </p:blipFill>
        <p:spPr bwMode="auto">
          <a:xfrm>
            <a:off x="539750" y="141287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414" name="Picture 238"/>
          <p:cNvPicPr>
            <a:picLocks noChangeAspect="1" noChangeArrowheads="1"/>
          </p:cNvPicPr>
          <p:nvPr>
            <p:custDataLst>
              <p:tags r:id="rId94"/>
            </p:custDataLst>
          </p:nvPr>
        </p:nvPicPr>
        <p:blipFill>
          <a:blip r:embed="rId101">
            <a:extLst>
              <a:ext uri="{28A0092B-C50C-407E-A947-70E740481C1C}">
                <a14:useLocalDpi xmlns:a14="http://schemas.microsoft.com/office/drawing/2010/main" val="0"/>
              </a:ext>
            </a:extLst>
          </a:blip>
          <a:srcRect/>
          <a:stretch>
            <a:fillRect/>
          </a:stretch>
        </p:blipFill>
        <p:spPr bwMode="auto">
          <a:xfrm>
            <a:off x="539750" y="2133600"/>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415" name="Picture 239"/>
          <p:cNvPicPr>
            <a:picLocks noChangeAspect="1" noChangeArrowheads="1"/>
          </p:cNvPicPr>
          <p:nvPr>
            <p:custDataLst>
              <p:tags r:id="rId95"/>
            </p:custDataLst>
          </p:nvPr>
        </p:nvPicPr>
        <p:blipFill>
          <a:blip r:embed="rId102">
            <a:extLst>
              <a:ext uri="{28A0092B-C50C-407E-A947-70E740481C1C}">
                <a14:useLocalDpi xmlns:a14="http://schemas.microsoft.com/office/drawing/2010/main" val="0"/>
              </a:ext>
            </a:extLst>
          </a:blip>
          <a:srcRect/>
          <a:stretch>
            <a:fillRect/>
          </a:stretch>
        </p:blipFill>
        <p:spPr bwMode="auto">
          <a:xfrm>
            <a:off x="611188" y="1412875"/>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416" name="Picture 240"/>
          <p:cNvPicPr>
            <a:picLocks noChangeAspect="1" noChangeArrowheads="1"/>
          </p:cNvPicPr>
          <p:nvPr>
            <p:custDataLst>
              <p:tags r:id="rId96"/>
            </p:custDataLst>
          </p:nvPr>
        </p:nvPicPr>
        <p:blipFill>
          <a:blip r:embed="rId102">
            <a:extLst>
              <a:ext uri="{28A0092B-C50C-407E-A947-70E740481C1C}">
                <a14:useLocalDpi xmlns:a14="http://schemas.microsoft.com/office/drawing/2010/main" val="0"/>
              </a:ext>
            </a:extLst>
          </a:blip>
          <a:srcRect/>
          <a:stretch>
            <a:fillRect/>
          </a:stretch>
        </p:blipFill>
        <p:spPr bwMode="auto">
          <a:xfrm>
            <a:off x="611188" y="2133600"/>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417" name="Picture 241"/>
          <p:cNvPicPr>
            <a:picLocks noChangeAspect="1" noChangeArrowheads="1"/>
          </p:cNvPicPr>
          <p:nvPr>
            <p:custDataLst>
              <p:tags r:id="rId97"/>
            </p:custDataLst>
          </p:nvPr>
        </p:nvPicPr>
        <p:blipFill>
          <a:blip r:embed="rId102">
            <a:extLst>
              <a:ext uri="{28A0092B-C50C-407E-A947-70E740481C1C}">
                <a14:useLocalDpi xmlns:a14="http://schemas.microsoft.com/office/drawing/2010/main" val="0"/>
              </a:ext>
            </a:extLst>
          </a:blip>
          <a:srcRect/>
          <a:stretch>
            <a:fillRect/>
          </a:stretch>
        </p:blipFill>
        <p:spPr bwMode="auto">
          <a:xfrm>
            <a:off x="611188" y="2781300"/>
            <a:ext cx="719137" cy="73025"/>
          </a:xfrm>
          <a:prstGeom prst="rect">
            <a:avLst/>
          </a:prstGeom>
          <a:noFill/>
          <a:extLst>
            <a:ext uri="{909E8E84-426E-40DD-AFC4-6F175D3DCCD1}">
              <a14:hiddenFill xmlns:a14="http://schemas.microsoft.com/office/drawing/2010/main">
                <a:solidFill>
                  <a:srgbClr val="FFFFFF"/>
                </a:solidFill>
              </a14:hiddenFill>
            </a:ext>
          </a:extLst>
        </p:spPr>
      </p:pic>
      <p:pic>
        <p:nvPicPr>
          <p:cNvPr id="50418" name="Picture 242"/>
          <p:cNvPicPr>
            <a:picLocks noChangeAspect="1" noChangeArrowheads="1"/>
          </p:cNvPicPr>
          <p:nvPr>
            <p:custDataLst>
              <p:tags r:id="rId98"/>
            </p:custDataLst>
          </p:nvPr>
        </p:nvPicPr>
        <p:blipFill>
          <a:blip r:embed="rId101">
            <a:extLst>
              <a:ext uri="{28A0092B-C50C-407E-A947-70E740481C1C}">
                <a14:useLocalDpi xmlns:a14="http://schemas.microsoft.com/office/drawing/2010/main" val="0"/>
              </a:ext>
            </a:extLst>
          </a:blip>
          <a:srcRect/>
          <a:stretch>
            <a:fillRect/>
          </a:stretch>
        </p:blipFill>
        <p:spPr bwMode="auto">
          <a:xfrm>
            <a:off x="1331913" y="1412875"/>
            <a:ext cx="73025" cy="719138"/>
          </a:xfrm>
          <a:prstGeom prst="rect">
            <a:avLst/>
          </a:prstGeom>
          <a:noFill/>
          <a:extLst>
            <a:ext uri="{909E8E84-426E-40DD-AFC4-6F175D3DCCD1}">
              <a14:hiddenFill xmlns:a14="http://schemas.microsoft.com/office/drawing/2010/main">
                <a:solidFill>
                  <a:srgbClr val="FFFFFF"/>
                </a:solidFill>
              </a14:hiddenFill>
            </a:ext>
          </a:extLst>
        </p:spPr>
      </p:pic>
      <p:pic>
        <p:nvPicPr>
          <p:cNvPr id="50419" name="Picture 243"/>
          <p:cNvPicPr>
            <a:picLocks noChangeAspect="1" noChangeArrowheads="1"/>
          </p:cNvPicPr>
          <p:nvPr>
            <p:custDataLst>
              <p:tags r:id="rId99"/>
            </p:custDataLst>
          </p:nvPr>
        </p:nvPicPr>
        <p:blipFill>
          <a:blip r:embed="rId101">
            <a:extLst>
              <a:ext uri="{28A0092B-C50C-407E-A947-70E740481C1C}">
                <a14:useLocalDpi xmlns:a14="http://schemas.microsoft.com/office/drawing/2010/main" val="0"/>
              </a:ext>
            </a:extLst>
          </a:blip>
          <a:srcRect/>
          <a:stretch>
            <a:fillRect/>
          </a:stretch>
        </p:blipFill>
        <p:spPr bwMode="auto">
          <a:xfrm>
            <a:off x="1331913" y="2133600"/>
            <a:ext cx="73025" cy="7191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custDataLst>
              <p:tags r:id="rId1"/>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dirty="0" smtClean="0">
                <a:solidFill>
                  <a:schemeClr val="bg2"/>
                </a:solidFill>
              </a:rPr>
              <a:t>31</a:t>
            </a:r>
            <a:endParaRPr lang="fr-FR" altLang="fr-FR" sz="1000" dirty="0">
              <a:solidFill>
                <a:schemeClr val="bg2"/>
              </a:solidFill>
            </a:endParaRPr>
          </a:p>
        </p:txBody>
      </p:sp>
      <p:sp>
        <p:nvSpPr>
          <p:cNvPr id="50179" name="Text Box 3"/>
          <p:cNvSpPr txBox="1">
            <a:spLocks noChangeArrowheads="1"/>
          </p:cNvSpPr>
          <p:nvPr>
            <p:custDataLst>
              <p:tags r:id="rId2"/>
            </p:custDataLst>
          </p:nvPr>
        </p:nvSpPr>
        <p:spPr bwMode="auto">
          <a:xfrm>
            <a:off x="179388" y="115888"/>
            <a:ext cx="8497068" cy="349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fr-CH" altLang="fr-FR" sz="2000" b="1" u="sng" dirty="0" smtClean="0">
                <a:latin typeface="Comic Sans MS" panose="030F0702030302020204" pitchFamily="66" charset="0"/>
              </a:rPr>
              <a:t>Médicaments</a:t>
            </a:r>
          </a:p>
          <a:p>
            <a:pPr algn="l">
              <a:spcBef>
                <a:spcPct val="50000"/>
              </a:spcBef>
            </a:pPr>
            <a:endParaRPr lang="fr-CH" altLang="fr-FR" sz="2000" b="1" u="sng" dirty="0">
              <a:latin typeface="Comic Sans MS" panose="030F0702030302020204" pitchFamily="66" charset="0"/>
            </a:endParaRPr>
          </a:p>
          <a:p>
            <a:pPr algn="l">
              <a:spcBef>
                <a:spcPct val="50000"/>
              </a:spcBef>
            </a:pPr>
            <a:r>
              <a:rPr lang="fr-CH" altLang="fr-FR" sz="1800" dirty="0" smtClean="0">
                <a:latin typeface="Comic Sans MS" panose="030F0702030302020204" pitchFamily="66" charset="0"/>
              </a:rPr>
              <a:t>Un non-voyant a deux comprimés bleus et deux comprimés jaunes.</a:t>
            </a:r>
          </a:p>
          <a:p>
            <a:pPr algn="l">
              <a:spcBef>
                <a:spcPct val="50000"/>
              </a:spcBef>
            </a:pPr>
            <a:r>
              <a:rPr lang="fr-CH" altLang="fr-FR" sz="1800" dirty="0" smtClean="0">
                <a:latin typeface="Comic Sans MS" panose="030F0702030302020204" pitchFamily="66" charset="0"/>
              </a:rPr>
              <a:t>Il faut absolument qu’il prenne un comprimé bleu et un comprimé jaune.</a:t>
            </a:r>
          </a:p>
          <a:p>
            <a:pPr algn="l">
              <a:spcBef>
                <a:spcPct val="50000"/>
              </a:spcBef>
            </a:pPr>
            <a:r>
              <a:rPr lang="fr-CH" altLang="fr-FR" sz="1800" dirty="0" smtClean="0">
                <a:latin typeface="Comic Sans MS" panose="030F0702030302020204" pitchFamily="66" charset="0"/>
              </a:rPr>
              <a:t>Malheureusement, les deux comprimés son exactement de la même forme et inodores.</a:t>
            </a:r>
          </a:p>
          <a:p>
            <a:pPr algn="l">
              <a:spcBef>
                <a:spcPct val="50000"/>
              </a:spcBef>
            </a:pPr>
            <a:endParaRPr lang="fr-CH" altLang="fr-FR" sz="1800" dirty="0">
              <a:latin typeface="Comic Sans MS" panose="030F0702030302020204" pitchFamily="66" charset="0"/>
            </a:endParaRPr>
          </a:p>
          <a:p>
            <a:pPr algn="l">
              <a:spcBef>
                <a:spcPct val="50000"/>
              </a:spcBef>
            </a:pPr>
            <a:r>
              <a:rPr lang="fr-CH" altLang="fr-FR" sz="1800" dirty="0" smtClean="0">
                <a:latin typeface="Comic Sans MS" panose="030F0702030302020204" pitchFamily="66" charset="0"/>
              </a:rPr>
              <a:t>Comment notre homme va-t-il s’y prendre pour choisir les bons comprimés sans aide extérieure ?</a:t>
            </a:r>
            <a:endParaRPr lang="fr-CH" altLang="fr-FR" sz="1800" dirty="0">
              <a:latin typeface="Comic Sans MS" panose="030F0702030302020204" pitchFamily="66" charset="0"/>
            </a:endParaRPr>
          </a:p>
        </p:txBody>
      </p:sp>
      <p:pic>
        <p:nvPicPr>
          <p:cNvPr id="2" name="Image 1"/>
          <p:cNvPicPr>
            <a:picLocks noChangeAspect="1"/>
          </p:cNvPicPr>
          <p:nvPr/>
        </p:nvPicPr>
        <p:blipFill>
          <a:blip r:embed="rId4"/>
          <a:stretch>
            <a:fillRect/>
          </a:stretch>
        </p:blipFill>
        <p:spPr>
          <a:xfrm>
            <a:off x="3419872" y="4149080"/>
            <a:ext cx="1600200" cy="1600200"/>
          </a:xfrm>
          <a:prstGeom prst="rect">
            <a:avLst/>
          </a:prstGeom>
        </p:spPr>
      </p:pic>
    </p:spTree>
    <p:extLst>
      <p:ext uri="{BB962C8B-B14F-4D97-AF65-F5344CB8AC3E}">
        <p14:creationId xmlns:p14="http://schemas.microsoft.com/office/powerpoint/2010/main" val="25625802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1029"/>
          <p:cNvSpPr>
            <a:spLocks noChangeArrowheads="1"/>
          </p:cNvSpPr>
          <p:nvPr>
            <p:custDataLst>
              <p:tags r:id="rId1"/>
            </p:custDataLst>
          </p:nvPr>
        </p:nvSpPr>
        <p:spPr bwMode="auto">
          <a:xfrm>
            <a:off x="457200" y="685800"/>
            <a:ext cx="8305800" cy="585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fr-CH" altLang="fr-FR" sz="1800" b="1" u="sng">
                <a:solidFill>
                  <a:srgbClr val="0000CC"/>
                </a:solidFill>
                <a:latin typeface="Comic Sans MS" panose="030F0702030302020204" pitchFamily="66" charset="0"/>
                <a:cs typeface="Times New Roman" panose="02020603050405020304" pitchFamily="18" charset="0"/>
              </a:rPr>
              <a:t>Question 1:</a:t>
            </a:r>
          </a:p>
          <a:p>
            <a:pPr algn="just"/>
            <a:r>
              <a:rPr lang="fr-CH" altLang="fr-FR" sz="1800">
                <a:latin typeface="Comic Sans MS" panose="030F0702030302020204" pitchFamily="66" charset="0"/>
                <a:cs typeface="Times New Roman" panose="02020603050405020304" pitchFamily="18" charset="0"/>
              </a:rPr>
              <a:t>Tu participes à une course à pied, tu doubles le second.</a:t>
            </a:r>
          </a:p>
          <a:p>
            <a:pPr algn="just"/>
            <a:r>
              <a:rPr lang="fr-CH" altLang="fr-FR" sz="1800" b="1">
                <a:solidFill>
                  <a:srgbClr val="FF0000"/>
                </a:solidFill>
                <a:latin typeface="Comic Sans MS" panose="030F0702030302020204" pitchFamily="66" charset="0"/>
                <a:cs typeface="Times New Roman" panose="02020603050405020304" pitchFamily="18" charset="0"/>
              </a:rPr>
              <a:t>En quelle position arriveras-tu ?</a:t>
            </a:r>
            <a:endParaRPr lang="fr-CH" altLang="fr-FR" sz="1800">
              <a:solidFill>
                <a:srgbClr val="FF0000"/>
              </a:solidFill>
              <a:latin typeface="Comic Sans MS" panose="030F0702030302020204" pitchFamily="66" charset="0"/>
              <a:cs typeface="Times New Roman" panose="02020603050405020304" pitchFamily="18" charset="0"/>
            </a:endParaRPr>
          </a:p>
          <a:p>
            <a:pPr algn="just"/>
            <a:r>
              <a:rPr lang="fr-CH" altLang="fr-FR" sz="1800" b="1" u="sng">
                <a:latin typeface="Comic Sans MS" panose="030F0702030302020204" pitchFamily="66" charset="0"/>
                <a:cs typeface="Times New Roman" panose="02020603050405020304" pitchFamily="18" charset="0"/>
              </a:rPr>
              <a:t> </a:t>
            </a:r>
          </a:p>
          <a:p>
            <a:pPr algn="just"/>
            <a:r>
              <a:rPr lang="fr-CH" altLang="fr-FR" sz="1800" b="1">
                <a:latin typeface="Comic Sans MS" panose="030F0702030302020204" pitchFamily="66" charset="0"/>
                <a:cs typeface="Times New Roman" panose="02020603050405020304" pitchFamily="18" charset="0"/>
              </a:rPr>
              <a:t>		</a:t>
            </a:r>
            <a:r>
              <a:rPr lang="fr-CH" altLang="fr-FR" sz="1800" b="1" u="sng">
                <a:solidFill>
                  <a:srgbClr val="0000CC"/>
                </a:solidFill>
                <a:latin typeface="Comic Sans MS" panose="030F0702030302020204" pitchFamily="66" charset="0"/>
                <a:cs typeface="Times New Roman" panose="02020603050405020304" pitchFamily="18" charset="0"/>
              </a:rPr>
              <a:t>Question 2:</a:t>
            </a:r>
            <a:r>
              <a:rPr lang="fr-CH" altLang="fr-FR" sz="1800" b="1" u="sng">
                <a:latin typeface="Comic Sans MS" panose="030F0702030302020204" pitchFamily="66" charset="0"/>
                <a:cs typeface="Times New Roman" panose="02020603050405020304" pitchFamily="18" charset="0"/>
              </a:rPr>
              <a:t> </a:t>
            </a:r>
            <a:endParaRPr lang="fr-CH" altLang="fr-FR" sz="1800">
              <a:latin typeface="Comic Sans MS" panose="030F0702030302020204" pitchFamily="66" charset="0"/>
              <a:cs typeface="Times New Roman" panose="02020603050405020304" pitchFamily="18" charset="0"/>
            </a:endParaRPr>
          </a:p>
          <a:p>
            <a:pPr algn="just" eaLnBrk="0" hangingPunct="0"/>
            <a:r>
              <a:rPr lang="fr-CH" altLang="fr-FR" sz="1800" b="1">
                <a:latin typeface="Comic Sans MS" panose="030F0702030302020204" pitchFamily="66" charset="0"/>
                <a:cs typeface="Times New Roman" panose="02020603050405020304" pitchFamily="18" charset="0"/>
              </a:rPr>
              <a:t>		</a:t>
            </a:r>
            <a:r>
              <a:rPr lang="fr-CH" altLang="fr-FR" sz="1800">
                <a:latin typeface="Comic Sans MS" panose="030F0702030302020204" pitchFamily="66" charset="0"/>
                <a:cs typeface="Times New Roman" panose="02020603050405020304" pitchFamily="18" charset="0"/>
              </a:rPr>
              <a:t>Si tu doubles le dernier,</a:t>
            </a:r>
            <a:r>
              <a:rPr lang="fr-CH" altLang="fr-FR" sz="1800" b="1">
                <a:latin typeface="Comic Sans MS" panose="030F0702030302020204" pitchFamily="66" charset="0"/>
                <a:cs typeface="Times New Roman" panose="02020603050405020304" pitchFamily="18" charset="0"/>
              </a:rPr>
              <a:t> </a:t>
            </a:r>
            <a:r>
              <a:rPr lang="fr-CH" altLang="fr-FR" sz="1800" b="1">
                <a:solidFill>
                  <a:srgbClr val="FF0000"/>
                </a:solidFill>
                <a:latin typeface="Comic Sans MS" panose="030F0702030302020204" pitchFamily="66" charset="0"/>
                <a:cs typeface="Times New Roman" panose="02020603050405020304" pitchFamily="18" charset="0"/>
              </a:rPr>
              <a:t>en quelle position arrives-tu ?</a:t>
            </a:r>
          </a:p>
          <a:p>
            <a:pPr algn="just" eaLnBrk="0" hangingPunct="0"/>
            <a:endParaRPr lang="fr-CH" altLang="fr-FR" sz="1800" b="1">
              <a:solidFill>
                <a:srgbClr val="FF0000"/>
              </a:solidFill>
              <a:latin typeface="Comic Sans MS" panose="030F0702030302020204" pitchFamily="66" charset="0"/>
              <a:cs typeface="Times New Roman" panose="02020603050405020304" pitchFamily="18" charset="0"/>
            </a:endParaRPr>
          </a:p>
          <a:p>
            <a:pPr algn="just"/>
            <a:r>
              <a:rPr lang="fr-CH" altLang="fr-FR" sz="1800" b="1" u="sng">
                <a:solidFill>
                  <a:srgbClr val="0000CC"/>
                </a:solidFill>
                <a:latin typeface="Comic Sans MS" panose="030F0702030302020204" pitchFamily="66" charset="0"/>
                <a:cs typeface="Times New Roman" panose="02020603050405020304" pitchFamily="18" charset="0"/>
              </a:rPr>
              <a:t>Question 3:</a:t>
            </a:r>
            <a:r>
              <a:rPr lang="fr-CH" altLang="fr-FR" sz="1800" b="1" u="sng">
                <a:latin typeface="Comic Sans MS" panose="030F0702030302020204" pitchFamily="66" charset="0"/>
                <a:cs typeface="Times New Roman" panose="02020603050405020304" pitchFamily="18" charset="0"/>
              </a:rPr>
              <a:t> </a:t>
            </a:r>
            <a:endParaRPr lang="fr-CH" altLang="fr-FR" sz="1800">
              <a:latin typeface="Comic Sans MS" panose="030F0702030302020204" pitchFamily="66" charset="0"/>
              <a:cs typeface="Times New Roman" panose="02020603050405020304" pitchFamily="18" charset="0"/>
            </a:endParaRPr>
          </a:p>
          <a:p>
            <a:pPr algn="just" eaLnBrk="0" hangingPunct="0"/>
            <a:r>
              <a:rPr lang="fr-CH" altLang="fr-FR" sz="1800">
                <a:latin typeface="Comic Sans MS" panose="030F0702030302020204" pitchFamily="66" charset="0"/>
                <a:cs typeface="Times New Roman" panose="02020603050405020304" pitchFamily="18" charset="0"/>
              </a:rPr>
              <a:t>Prends 1000. Ajoute 40. Ajoute encore 1000. Ajoute 30.</a:t>
            </a:r>
          </a:p>
          <a:p>
            <a:pPr algn="just" eaLnBrk="0" hangingPunct="0"/>
            <a:r>
              <a:rPr lang="fr-CH" altLang="fr-FR" sz="1800">
                <a:latin typeface="Comic Sans MS" panose="030F0702030302020204" pitchFamily="66" charset="0"/>
                <a:cs typeface="Times New Roman" panose="02020603050405020304" pitchFamily="18" charset="0"/>
              </a:rPr>
              <a:t>Encore 1000. Plus 20. Plus 1000. Et plus 10.</a:t>
            </a:r>
          </a:p>
          <a:p>
            <a:pPr algn="just" eaLnBrk="0" hangingPunct="0"/>
            <a:r>
              <a:rPr lang="fr-CH" altLang="fr-FR" sz="1800" b="1">
                <a:solidFill>
                  <a:srgbClr val="FF0000"/>
                </a:solidFill>
                <a:latin typeface="Comic Sans MS" panose="030F0702030302020204" pitchFamily="66" charset="0"/>
                <a:cs typeface="Times New Roman" panose="02020603050405020304" pitchFamily="18" charset="0"/>
              </a:rPr>
              <a:t>Quel est le total ?</a:t>
            </a:r>
            <a:endParaRPr lang="fr-CH" altLang="fr-FR" sz="1800">
              <a:solidFill>
                <a:srgbClr val="FF0000"/>
              </a:solidFill>
              <a:latin typeface="Comic Sans MS" panose="030F0702030302020204" pitchFamily="66" charset="0"/>
              <a:cs typeface="Times New Roman" panose="02020603050405020304" pitchFamily="18" charset="0"/>
            </a:endParaRPr>
          </a:p>
          <a:p>
            <a:pPr algn="just" eaLnBrk="0" hangingPunct="0"/>
            <a:endParaRPr lang="fr-CH" altLang="fr-FR" sz="1800" b="1">
              <a:solidFill>
                <a:srgbClr val="FF0000"/>
              </a:solidFill>
              <a:latin typeface="Comic Sans MS" panose="030F0702030302020204" pitchFamily="66" charset="0"/>
              <a:cs typeface="Times New Roman" panose="02020603050405020304" pitchFamily="18" charset="0"/>
            </a:endParaRPr>
          </a:p>
          <a:p>
            <a:pPr algn="just"/>
            <a:r>
              <a:rPr lang="fr-CH" altLang="fr-FR" sz="1800" b="1">
                <a:latin typeface="Comic Sans MS" panose="030F0702030302020204" pitchFamily="66" charset="0"/>
                <a:cs typeface="Times New Roman" panose="02020603050405020304" pitchFamily="18" charset="0"/>
              </a:rPr>
              <a:t>			</a:t>
            </a:r>
            <a:r>
              <a:rPr lang="fr-CH" altLang="fr-FR" sz="1800" b="1" u="sng">
                <a:solidFill>
                  <a:srgbClr val="0000CC"/>
                </a:solidFill>
                <a:latin typeface="Comic Sans MS" panose="030F0702030302020204" pitchFamily="66" charset="0"/>
                <a:cs typeface="Times New Roman" panose="02020603050405020304" pitchFamily="18" charset="0"/>
              </a:rPr>
              <a:t>Question 4 :</a:t>
            </a:r>
            <a:endParaRPr lang="fr-CH" altLang="fr-FR" sz="1800">
              <a:solidFill>
                <a:srgbClr val="0000CC"/>
              </a:solidFill>
              <a:latin typeface="Comic Sans MS" panose="030F0702030302020204" pitchFamily="66" charset="0"/>
              <a:cs typeface="Times New Roman" panose="02020603050405020304" pitchFamily="18" charset="0"/>
            </a:endParaRPr>
          </a:p>
          <a:p>
            <a:pPr algn="just" eaLnBrk="0" hangingPunct="0"/>
            <a:r>
              <a:rPr lang="fr-CH" altLang="fr-FR" sz="1800" b="1">
                <a:latin typeface="Comic Sans MS" panose="030F0702030302020204" pitchFamily="66" charset="0"/>
                <a:cs typeface="Times New Roman" panose="02020603050405020304" pitchFamily="18" charset="0"/>
              </a:rPr>
              <a:t>			</a:t>
            </a:r>
            <a:r>
              <a:rPr lang="fr-CH" altLang="fr-FR" sz="1800">
                <a:latin typeface="Comic Sans MS" panose="030F0702030302020204" pitchFamily="66" charset="0"/>
                <a:cs typeface="Times New Roman" panose="02020603050405020304" pitchFamily="18" charset="0"/>
              </a:rPr>
              <a:t>Le père de Maryse a cinq filles:</a:t>
            </a:r>
          </a:p>
          <a:p>
            <a:pPr algn="just"/>
            <a:r>
              <a:rPr lang="fr-CH" altLang="fr-FR" sz="1800">
                <a:latin typeface="Comic Sans MS" panose="030F0702030302020204" pitchFamily="66" charset="0"/>
                <a:cs typeface="Times New Roman" panose="02020603050405020304" pitchFamily="18" charset="0"/>
              </a:rPr>
              <a:t>				1.  Chacha</a:t>
            </a:r>
          </a:p>
          <a:p>
            <a:pPr algn="just" eaLnBrk="0" hangingPunct="0"/>
            <a:r>
              <a:rPr lang="fr-CH" altLang="fr-FR" sz="1800">
                <a:latin typeface="Comic Sans MS" panose="030F0702030302020204" pitchFamily="66" charset="0"/>
                <a:cs typeface="Times New Roman" panose="02020603050405020304" pitchFamily="18" charset="0"/>
              </a:rPr>
              <a:t>			2.  Cheche</a:t>
            </a:r>
          </a:p>
          <a:p>
            <a:pPr algn="just" eaLnBrk="0" hangingPunct="0"/>
            <a:r>
              <a:rPr lang="fr-CH" altLang="fr-FR" sz="1800">
                <a:latin typeface="Comic Sans MS" panose="030F0702030302020204" pitchFamily="66" charset="0"/>
                <a:cs typeface="Times New Roman" panose="02020603050405020304" pitchFamily="18" charset="0"/>
              </a:rPr>
              <a:t>			3.  Chichi</a:t>
            </a:r>
          </a:p>
          <a:p>
            <a:pPr algn="just" eaLnBrk="0" hangingPunct="0"/>
            <a:r>
              <a:rPr lang="fr-CH" altLang="fr-FR" sz="1800">
                <a:latin typeface="Comic Sans MS" panose="030F0702030302020204" pitchFamily="66" charset="0"/>
                <a:cs typeface="Times New Roman" panose="02020603050405020304" pitchFamily="18" charset="0"/>
              </a:rPr>
              <a:t>			4.  Chocho</a:t>
            </a:r>
          </a:p>
          <a:p>
            <a:pPr algn="just" eaLnBrk="0" hangingPunct="0"/>
            <a:r>
              <a:rPr lang="fr-CH" altLang="fr-FR" sz="1800">
                <a:latin typeface="Comic Sans MS" panose="030F0702030302020204" pitchFamily="66" charset="0"/>
                <a:cs typeface="Times New Roman" panose="02020603050405020304" pitchFamily="18" charset="0"/>
              </a:rPr>
              <a:t>			5.  ????</a:t>
            </a:r>
          </a:p>
          <a:p>
            <a:pPr algn="just" eaLnBrk="0" hangingPunct="0"/>
            <a:r>
              <a:rPr lang="fr-FR" altLang="fr-FR" sz="1800" b="1">
                <a:solidFill>
                  <a:srgbClr val="FF0000"/>
                </a:solidFill>
                <a:latin typeface="Comic Sans MS" panose="030F0702030302020204" pitchFamily="66" charset="0"/>
                <a:cs typeface="Times New Roman" panose="02020603050405020304" pitchFamily="18" charset="0"/>
              </a:rPr>
              <a:t>			Quel est le prénom de la cinquième ?</a:t>
            </a:r>
            <a:endParaRPr lang="fr-FR" altLang="fr-FR" sz="1800">
              <a:solidFill>
                <a:srgbClr val="FF0000"/>
              </a:solidFill>
              <a:latin typeface="Comic Sans MS" panose="030F0702030302020204" pitchFamily="66" charset="0"/>
              <a:cs typeface="Times New Roman" panose="02020603050405020304" pitchFamily="18" charset="0"/>
            </a:endParaRPr>
          </a:p>
          <a:p>
            <a:pPr algn="l" eaLnBrk="0" hangingPunct="0"/>
            <a:endParaRPr lang="fr-CH" altLang="fr-FR" sz="1800">
              <a:latin typeface="Comic Sans MS" panose="030F0702030302020204" pitchFamily="66" charset="0"/>
            </a:endParaRPr>
          </a:p>
        </p:txBody>
      </p:sp>
      <p:sp>
        <p:nvSpPr>
          <p:cNvPr id="35844" name="Rectangle 1028"/>
          <p:cNvSpPr>
            <a:spLocks noChangeArrowheads="1"/>
          </p:cNvSpPr>
          <p:nvPr>
            <p:custDataLst>
              <p:tags r:id="rId2"/>
            </p:custDataLst>
          </p:nvPr>
        </p:nvSpPr>
        <p:spPr bwMode="auto">
          <a:xfrm>
            <a:off x="0" y="2127250"/>
            <a:ext cx="914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fr-CH" altLang="fr-FR" sz="1400" b="1" i="1">
                <a:latin typeface="Comic Sans MS" panose="030F0702030302020204" pitchFamily="66" charset="0"/>
                <a:cs typeface="Times New Roman" panose="02020603050405020304" pitchFamily="18" charset="0"/>
              </a:rPr>
              <a:t> </a:t>
            </a:r>
            <a:endParaRPr lang="fr-CH" altLang="fr-FR" sz="1200">
              <a:cs typeface="Times New Roman" panose="02020603050405020304" pitchFamily="18" charset="0"/>
            </a:endParaRPr>
          </a:p>
          <a:p>
            <a:pPr algn="just" eaLnBrk="0" hangingPunct="0"/>
            <a:r>
              <a:rPr lang="en-US" altLang="fr-FR" sz="1000">
                <a:latin typeface="Times New Roman" panose="02020603050405020304" pitchFamily="18" charset="0"/>
                <a:cs typeface="Times New Roman" panose="02020603050405020304" pitchFamily="18" charset="0"/>
              </a:rPr>
              <a:t> </a:t>
            </a:r>
            <a:endParaRPr lang="fr-CH" altLang="fr-FR" sz="1200">
              <a:latin typeface="Times New Roman" panose="02020603050405020304" pitchFamily="18" charset="0"/>
              <a:cs typeface="Times New Roman" panose="02020603050405020304" pitchFamily="18" charset="0"/>
            </a:endParaRPr>
          </a:p>
          <a:p>
            <a:pPr algn="l" eaLnBrk="0" hangingPunct="0"/>
            <a:endParaRPr lang="fr-CH" altLang="fr-FR">
              <a:latin typeface="Times New Roman" panose="02020603050405020304" pitchFamily="18" charset="0"/>
            </a:endParaRPr>
          </a:p>
        </p:txBody>
      </p:sp>
      <p:pic>
        <p:nvPicPr>
          <p:cNvPr id="35842" name="Picture 1026"/>
          <p:cNvPicPr>
            <a:picLocks noChangeAspect="1" noChangeArrowheads="1"/>
          </p:cNvPicPr>
          <p:nvPr>
            <p:custDataLst>
              <p:tags r:id="rId3"/>
            </p:custDataLst>
          </p:nvPr>
        </p:nvPicPr>
        <p:blipFill>
          <a:blip r:embed="rId13" cstate="print">
            <a:extLst>
              <a:ext uri="{28A0092B-C50C-407E-A947-70E740481C1C}">
                <a14:useLocalDpi xmlns:a14="http://schemas.microsoft.com/office/drawing/2010/main" val="0"/>
              </a:ext>
            </a:extLst>
          </a:blip>
          <a:srcRect/>
          <a:stretch>
            <a:fillRect/>
          </a:stretch>
        </p:blipFill>
        <p:spPr bwMode="auto">
          <a:xfrm>
            <a:off x="7010400" y="685800"/>
            <a:ext cx="1050925" cy="1066800"/>
          </a:xfrm>
          <a:prstGeom prst="rect">
            <a:avLst/>
          </a:prstGeom>
          <a:noFill/>
          <a:extLst>
            <a:ext uri="{909E8E84-426E-40DD-AFC4-6F175D3DCCD1}">
              <a14:hiddenFill xmlns:a14="http://schemas.microsoft.com/office/drawing/2010/main">
                <a:solidFill>
                  <a:srgbClr val="FFFFFF"/>
                </a:solidFill>
              </a14:hiddenFill>
            </a:ext>
          </a:extLst>
        </p:spPr>
      </p:pic>
      <p:sp>
        <p:nvSpPr>
          <p:cNvPr id="35847" name="Rectangle 1031"/>
          <p:cNvSpPr>
            <a:spLocks noChangeArrowheads="1"/>
          </p:cNvSpPr>
          <p:nvPr>
            <p:custDataLst>
              <p:tags r:id="rId4"/>
            </p:custDataLst>
          </p:nvPr>
        </p:nvSpPr>
        <p:spPr bwMode="auto">
          <a:xfrm>
            <a:off x="2590800" y="2114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CH"/>
          </a:p>
        </p:txBody>
      </p:sp>
      <p:pic>
        <p:nvPicPr>
          <p:cNvPr id="35846" name="Picture 1030"/>
          <p:cNvPicPr>
            <a:picLocks noChangeAspect="1" noChangeArrowheads="1"/>
          </p:cNvPicPr>
          <p:nvPr>
            <p:custDataLst>
              <p:tags r:id="rId5"/>
            </p:custDataLst>
          </p:nvPr>
        </p:nvPicPr>
        <p:blipFill>
          <a:blip r:embed="rId14" cstate="print">
            <a:extLst>
              <a:ext uri="{28A0092B-C50C-407E-A947-70E740481C1C}">
                <a14:useLocalDpi xmlns:a14="http://schemas.microsoft.com/office/drawing/2010/main" val="0"/>
              </a:ext>
            </a:extLst>
          </a:blip>
          <a:srcRect/>
          <a:stretch>
            <a:fillRect/>
          </a:stretch>
        </p:blipFill>
        <p:spPr bwMode="auto">
          <a:xfrm>
            <a:off x="533400" y="1676400"/>
            <a:ext cx="1295400" cy="858838"/>
          </a:xfrm>
          <a:prstGeom prst="rect">
            <a:avLst/>
          </a:prstGeom>
          <a:noFill/>
          <a:extLst>
            <a:ext uri="{909E8E84-426E-40DD-AFC4-6F175D3DCCD1}">
              <a14:hiddenFill xmlns:a14="http://schemas.microsoft.com/office/drawing/2010/main">
                <a:solidFill>
                  <a:srgbClr val="FFFFFF"/>
                </a:solidFill>
              </a14:hiddenFill>
            </a:ext>
          </a:extLst>
        </p:spPr>
      </p:pic>
      <p:sp>
        <p:nvSpPr>
          <p:cNvPr id="35850" name="Rectangle 1034"/>
          <p:cNvSpPr>
            <a:spLocks noChangeArrowheads="1"/>
          </p:cNvSpPr>
          <p:nvPr>
            <p:custDataLst>
              <p:tags r:id="rId6"/>
            </p:custDataLst>
          </p:nvPr>
        </p:nvSpPr>
        <p:spPr bwMode="auto">
          <a:xfrm>
            <a:off x="0" y="1598613"/>
            <a:ext cx="9144000" cy="103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fr-CH" altLang="fr-FR" sz="1400" b="1" i="1">
                <a:latin typeface="Comic Sans MS" panose="030F0702030302020204" pitchFamily="66" charset="0"/>
                <a:cs typeface="Times New Roman" panose="02020603050405020304" pitchFamily="18" charset="0"/>
              </a:rPr>
              <a:t> </a:t>
            </a:r>
            <a:endParaRPr lang="fr-CH" altLang="fr-FR" sz="1200">
              <a:cs typeface="Times New Roman" panose="02020603050405020304" pitchFamily="18" charset="0"/>
            </a:endParaRPr>
          </a:p>
          <a:p>
            <a:pPr algn="just" eaLnBrk="0" hangingPunct="0"/>
            <a:r>
              <a:rPr lang="fr-CH" altLang="fr-FR" sz="1400" b="1" i="1">
                <a:latin typeface="Comic Sans MS" panose="030F0702030302020204" pitchFamily="66" charset="0"/>
                <a:cs typeface="Times New Roman" panose="02020603050405020304" pitchFamily="18" charset="0"/>
              </a:rPr>
              <a:t> </a:t>
            </a:r>
            <a:endParaRPr lang="fr-CH" altLang="fr-FR" sz="1200">
              <a:cs typeface="Times New Roman" panose="02020603050405020304" pitchFamily="18" charset="0"/>
            </a:endParaRPr>
          </a:p>
          <a:p>
            <a:pPr algn="just" eaLnBrk="0" hangingPunct="0"/>
            <a:r>
              <a:rPr lang="en-US" altLang="fr-FR" sz="1000">
                <a:latin typeface="Times New Roman" panose="02020603050405020304" pitchFamily="18" charset="0"/>
                <a:cs typeface="Times New Roman" panose="02020603050405020304" pitchFamily="18" charset="0"/>
              </a:rPr>
              <a:t> </a:t>
            </a:r>
            <a:endParaRPr lang="fr-CH" altLang="fr-FR" sz="1200">
              <a:latin typeface="Times New Roman" panose="02020603050405020304" pitchFamily="18" charset="0"/>
              <a:cs typeface="Times New Roman" panose="02020603050405020304" pitchFamily="18" charset="0"/>
            </a:endParaRPr>
          </a:p>
          <a:p>
            <a:pPr algn="l" eaLnBrk="0" hangingPunct="0"/>
            <a:endParaRPr lang="fr-CH" altLang="fr-FR">
              <a:latin typeface="Times New Roman" panose="02020603050405020304" pitchFamily="18" charset="0"/>
            </a:endParaRPr>
          </a:p>
        </p:txBody>
      </p:sp>
      <p:pic>
        <p:nvPicPr>
          <p:cNvPr id="35848" name="Picture 1032"/>
          <p:cNvPicPr>
            <a:picLocks noChangeAspect="1" noChangeArrowheads="1"/>
          </p:cNvPicPr>
          <p:nvPr>
            <p:custDataLst>
              <p:tags r:id="rId7"/>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7239000" y="2667000"/>
            <a:ext cx="3810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5855" name="Rectangle 1039"/>
          <p:cNvSpPr>
            <a:spLocks noChangeArrowheads="1"/>
          </p:cNvSpPr>
          <p:nvPr>
            <p:custDataLst>
              <p:tags r:id="rId8"/>
            </p:custDataLst>
          </p:nvPr>
        </p:nvSpPr>
        <p:spPr bwMode="auto">
          <a:xfrm>
            <a:off x="3081338" y="14620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CH"/>
          </a:p>
        </p:txBody>
      </p:sp>
      <p:pic>
        <p:nvPicPr>
          <p:cNvPr id="35854" name="Picture 1038"/>
          <p:cNvPicPr>
            <a:picLocks noChangeAspect="1" noChangeArrowheads="1"/>
          </p:cNvPicPr>
          <p:nvPr>
            <p:custDataLst>
              <p:tags r:id="rId9"/>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990600" y="4343400"/>
            <a:ext cx="1085850" cy="1433513"/>
          </a:xfrm>
          <a:prstGeom prst="rect">
            <a:avLst/>
          </a:prstGeom>
          <a:noFill/>
          <a:extLst>
            <a:ext uri="{909E8E84-426E-40DD-AFC4-6F175D3DCCD1}">
              <a14:hiddenFill xmlns:a14="http://schemas.microsoft.com/office/drawing/2010/main">
                <a:solidFill>
                  <a:srgbClr val="FFFFFF"/>
                </a:solidFill>
              </a14:hiddenFill>
            </a:ext>
          </a:extLst>
        </p:spPr>
      </p:pic>
      <p:sp>
        <p:nvSpPr>
          <p:cNvPr id="35856" name="Text Box 1040"/>
          <p:cNvSpPr txBox="1">
            <a:spLocks noChangeArrowheads="1"/>
          </p:cNvSpPr>
          <p:nvPr>
            <p:custDataLst>
              <p:tags r:id="rId10"/>
            </p:custDataLst>
          </p:nvPr>
        </p:nvSpPr>
        <p:spPr bwMode="auto">
          <a:xfrm>
            <a:off x="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CH" altLang="fr-FR" u="sng">
                <a:solidFill>
                  <a:srgbClr val="006600"/>
                </a:solidFill>
                <a:latin typeface="Comic Sans MS" panose="030F0702030302020204" pitchFamily="66" charset="0"/>
                <a:cs typeface="Times New Roman" panose="02020603050405020304" pitchFamily="18" charset="0"/>
              </a:rPr>
              <a:t>Teste ton QI en 1 minute et 4 questions !</a:t>
            </a:r>
            <a:endParaRPr lang="fr-FR" altLang="fr-FR" u="sng">
              <a:solidFill>
                <a:srgbClr val="006600"/>
              </a:solidFill>
              <a:latin typeface="Comic Sans MS" panose="030F0702030302020204" pitchFamily="66" charset="0"/>
              <a:cs typeface="Times New Roman" panose="02020603050405020304" pitchFamily="18" charset="0"/>
            </a:endParaRPr>
          </a:p>
        </p:txBody>
      </p:sp>
      <p:sp>
        <p:nvSpPr>
          <p:cNvPr id="12" name="Rectangle 2"/>
          <p:cNvSpPr>
            <a:spLocks noChangeArrowheads="1"/>
          </p:cNvSpPr>
          <p:nvPr>
            <p:custDataLst>
              <p:tags r:id="rId11"/>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dirty="0" smtClean="0">
                <a:solidFill>
                  <a:schemeClr val="bg2"/>
                </a:solidFill>
              </a:rPr>
              <a:t>31</a:t>
            </a:r>
            <a:endParaRPr lang="fr-FR" altLang="fr-FR" sz="1000" dirty="0">
              <a:solidFill>
                <a:schemeClr val="bg2"/>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1026"/>
          <p:cNvSpPr txBox="1">
            <a:spLocks noChangeArrowheads="1"/>
          </p:cNvSpPr>
          <p:nvPr>
            <p:custDataLst>
              <p:tags r:id="rId1"/>
            </p:custDataLst>
          </p:nvPr>
        </p:nvSpPr>
        <p:spPr bwMode="auto">
          <a:xfrm>
            <a:off x="533400" y="533400"/>
            <a:ext cx="495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a:latin typeface="Comic Sans MS" panose="030F0702030302020204" pitchFamily="66" charset="0"/>
              </a:rPr>
              <a:t>Réponses pour le test QI</a:t>
            </a:r>
            <a:endParaRPr lang="fr-FR" altLang="fr-FR">
              <a:latin typeface="Comic Sans MS" panose="030F0702030302020204" pitchFamily="66" charset="0"/>
            </a:endParaRPr>
          </a:p>
        </p:txBody>
      </p:sp>
      <p:sp>
        <p:nvSpPr>
          <p:cNvPr id="36867" name="Text Box 1027"/>
          <p:cNvSpPr txBox="1">
            <a:spLocks noChangeArrowheads="1"/>
          </p:cNvSpPr>
          <p:nvPr>
            <p:custDataLst>
              <p:tags r:id="rId2"/>
            </p:custDataLst>
          </p:nvPr>
        </p:nvSpPr>
        <p:spPr bwMode="auto">
          <a:xfrm>
            <a:off x="533400" y="1143000"/>
            <a:ext cx="4876800" cy="160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800" dirty="0">
                <a:latin typeface="Comic Sans MS" panose="030F0702030302020204" pitchFamily="66" charset="0"/>
              </a:rPr>
              <a:t>Question 1 : Premier</a:t>
            </a:r>
          </a:p>
          <a:p>
            <a:pPr algn="l">
              <a:spcBef>
                <a:spcPct val="50000"/>
              </a:spcBef>
            </a:pPr>
            <a:r>
              <a:rPr lang="fr-CH" altLang="fr-FR" sz="1800" dirty="0">
                <a:latin typeface="Comic Sans MS" panose="030F0702030302020204" pitchFamily="66" charset="0"/>
              </a:rPr>
              <a:t>Question 2 : Avant-dernier</a:t>
            </a:r>
          </a:p>
          <a:p>
            <a:pPr algn="l">
              <a:spcBef>
                <a:spcPct val="50000"/>
              </a:spcBef>
            </a:pPr>
            <a:r>
              <a:rPr lang="fr-CH" altLang="fr-FR" sz="1800" dirty="0">
                <a:latin typeface="Comic Sans MS" panose="030F0702030302020204" pitchFamily="66" charset="0"/>
              </a:rPr>
              <a:t>Question 3 : 5000</a:t>
            </a:r>
          </a:p>
          <a:p>
            <a:pPr algn="l">
              <a:spcBef>
                <a:spcPct val="50000"/>
              </a:spcBef>
            </a:pPr>
            <a:r>
              <a:rPr lang="fr-CH" altLang="fr-FR" sz="1800" dirty="0">
                <a:latin typeface="Comic Sans MS" panose="030F0702030302020204" pitchFamily="66" charset="0"/>
              </a:rPr>
              <a:t>Question 4 : </a:t>
            </a:r>
            <a:r>
              <a:rPr lang="fr-CH" altLang="fr-FR" sz="1800" dirty="0" err="1">
                <a:latin typeface="Comic Sans MS" panose="030F0702030302020204" pitchFamily="66" charset="0"/>
              </a:rPr>
              <a:t>Chuchu</a:t>
            </a:r>
            <a:endParaRPr lang="fr-FR" altLang="fr-FR" sz="1800" dirty="0">
              <a:latin typeface="Comic Sans MS" panose="030F0702030302020204" pitchFamily="66" charset="0"/>
            </a:endParaRPr>
          </a:p>
        </p:txBody>
      </p:sp>
      <p:sp>
        <p:nvSpPr>
          <p:cNvPr id="36868" name="Text Box 1028"/>
          <p:cNvSpPr txBox="1">
            <a:spLocks noChangeArrowheads="1"/>
          </p:cNvSpPr>
          <p:nvPr>
            <p:custDataLst>
              <p:tags r:id="rId3"/>
            </p:custDataLst>
          </p:nvPr>
        </p:nvSpPr>
        <p:spPr bwMode="auto">
          <a:xfrm>
            <a:off x="457200" y="312420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a:t>Si tu as 4 points, tu as du soucis à te faire…</a:t>
            </a:r>
            <a:endParaRPr lang="fr-FR" altLang="fr-FR"/>
          </a:p>
        </p:txBody>
      </p:sp>
      <p:sp>
        <p:nvSpPr>
          <p:cNvPr id="36869" name="Text Box 1029"/>
          <p:cNvSpPr txBox="1">
            <a:spLocks noChangeArrowheads="1"/>
          </p:cNvSpPr>
          <p:nvPr>
            <p:custDataLst>
              <p:tags r:id="rId4"/>
            </p:custDataLst>
          </p:nvPr>
        </p:nvSpPr>
        <p:spPr bwMode="auto">
          <a:xfrm>
            <a:off x="533400" y="4114800"/>
            <a:ext cx="5867400" cy="190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1400" dirty="0">
                <a:latin typeface="Comic Sans MS" panose="030F0702030302020204" pitchFamily="66" charset="0"/>
              </a:rPr>
              <a:t>Voici les bonnes réponses :</a:t>
            </a:r>
          </a:p>
          <a:p>
            <a:pPr algn="l">
              <a:spcBef>
                <a:spcPct val="50000"/>
              </a:spcBef>
            </a:pPr>
            <a:r>
              <a:rPr lang="fr-CH" altLang="fr-FR" sz="1400" dirty="0">
                <a:latin typeface="Comic Sans MS" panose="030F0702030302020204" pitchFamily="66" charset="0"/>
              </a:rPr>
              <a:t>Question 1 : Tu restes second puisque tu prends sa place !!!</a:t>
            </a:r>
          </a:p>
          <a:p>
            <a:pPr algn="l">
              <a:spcBef>
                <a:spcPct val="50000"/>
              </a:spcBef>
            </a:pPr>
            <a:r>
              <a:rPr lang="fr-CH" altLang="fr-FR" sz="1400" dirty="0">
                <a:latin typeface="Comic Sans MS" panose="030F0702030302020204" pitchFamily="66" charset="0"/>
              </a:rPr>
              <a:t>Question 2 : Pas possible de doubler le dernier !!!</a:t>
            </a:r>
          </a:p>
          <a:p>
            <a:pPr algn="l">
              <a:spcBef>
                <a:spcPct val="50000"/>
              </a:spcBef>
            </a:pPr>
            <a:r>
              <a:rPr lang="fr-CH" altLang="fr-FR" sz="1400" dirty="0">
                <a:latin typeface="Comic Sans MS" panose="030F0702030302020204" pitchFamily="66" charset="0"/>
              </a:rPr>
              <a:t>Question 3 : 4100 </a:t>
            </a:r>
          </a:p>
          <a:p>
            <a:pPr algn="l">
              <a:spcBef>
                <a:spcPct val="50000"/>
              </a:spcBef>
            </a:pPr>
            <a:r>
              <a:rPr lang="fr-CH" altLang="fr-FR" sz="1400" dirty="0">
                <a:latin typeface="Comic Sans MS" panose="030F0702030302020204" pitchFamily="66" charset="0"/>
              </a:rPr>
              <a:t>Question 4 : Maryse !!! </a:t>
            </a:r>
          </a:p>
          <a:p>
            <a:pPr>
              <a:spcBef>
                <a:spcPct val="50000"/>
              </a:spcBef>
            </a:pPr>
            <a:endParaRPr lang="fr-FR" altLang="fr-FR" sz="1400" dirty="0">
              <a:latin typeface="Comic Sans MS" panose="030F0702030302020204" pitchFamily="66" charset="0"/>
            </a:endParaRPr>
          </a:p>
        </p:txBody>
      </p:sp>
      <p:sp>
        <p:nvSpPr>
          <p:cNvPr id="36871" name="Rectangle 1031"/>
          <p:cNvSpPr>
            <a:spLocks noChangeArrowheads="1"/>
          </p:cNvSpPr>
          <p:nvPr>
            <p:custDataLst>
              <p:tags r:id="rId5"/>
            </p:custDataLst>
          </p:nvPr>
        </p:nvSpPr>
        <p:spPr bwMode="auto">
          <a:xfrm>
            <a:off x="3714750" y="1633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CH"/>
          </a:p>
        </p:txBody>
      </p:sp>
      <p:pic>
        <p:nvPicPr>
          <p:cNvPr id="36870" name="Picture 1030"/>
          <p:cNvPicPr>
            <a:picLocks noChangeAspect="1" noChangeArrowheads="1"/>
          </p:cNvPicPr>
          <p:nvPr>
            <p:custDataLst>
              <p:tags r:id="rId6"/>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6781800" y="3352800"/>
            <a:ext cx="1492250" cy="3124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68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6869"/>
                                        </p:tgtEl>
                                        <p:attrNameLst>
                                          <p:attrName>style.visibility</p:attrName>
                                        </p:attrNameLst>
                                      </p:cBhvr>
                                      <p:to>
                                        <p:strVal val="visible"/>
                                      </p:to>
                                    </p:set>
                                  </p:childTnLst>
                                </p:cTn>
                              </p:par>
                            </p:childTnLst>
                          </p:cTn>
                        </p:par>
                        <p:par>
                          <p:cTn id="11" fill="hold" nodeType="afterGroup">
                            <p:stCondLst>
                              <p:cond delay="500"/>
                            </p:stCondLst>
                            <p:childTnLst>
                              <p:par>
                                <p:cTn id="12" presetID="4" presetClass="entr" presetSubtype="32" fill="hold" nodeType="afterEffect">
                                  <p:stCondLst>
                                    <p:cond delay="1000"/>
                                  </p:stCondLst>
                                  <p:childTnLst>
                                    <p:set>
                                      <p:cBhvr>
                                        <p:cTn id="13" dur="1" fill="hold">
                                          <p:stCondLst>
                                            <p:cond delay="0"/>
                                          </p:stCondLst>
                                        </p:cTn>
                                        <p:tgtEl>
                                          <p:spTgt spid="36870"/>
                                        </p:tgtEl>
                                        <p:attrNameLst>
                                          <p:attrName>style.visibility</p:attrName>
                                        </p:attrNameLst>
                                      </p:cBhvr>
                                      <p:to>
                                        <p:strVal val="visible"/>
                                      </p:to>
                                    </p:set>
                                    <p:animEffect transition="in" filter="box(out)">
                                      <p:cBhvr>
                                        <p:cTn id="14" dur="500"/>
                                        <p:tgtEl>
                                          <p:spTgt spid="36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utoUpdateAnimBg="0"/>
      <p:bldP spid="36869"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custDataLst>
              <p:tags r:id="rId1"/>
            </p:custDataLst>
          </p:nvPr>
        </p:nvSpPr>
        <p:spPr bwMode="auto">
          <a:xfrm>
            <a:off x="8531225" y="6562725"/>
            <a:ext cx="215900" cy="14446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fr-CH" altLang="fr-FR" sz="1000" dirty="0" smtClean="0">
                <a:solidFill>
                  <a:schemeClr val="bg2"/>
                </a:solidFill>
              </a:rPr>
              <a:t>33</a:t>
            </a:r>
            <a:endParaRPr lang="fr-FR" altLang="fr-FR" sz="1000" dirty="0">
              <a:solidFill>
                <a:schemeClr val="bg2"/>
              </a:solidFill>
            </a:endParaRPr>
          </a:p>
        </p:txBody>
      </p:sp>
      <p:sp>
        <p:nvSpPr>
          <p:cNvPr id="3" name="Rectangle 2"/>
          <p:cNvSpPr/>
          <p:nvPr/>
        </p:nvSpPr>
        <p:spPr>
          <a:xfrm>
            <a:off x="251520" y="332656"/>
            <a:ext cx="7297190" cy="1431161"/>
          </a:xfrm>
          <a:prstGeom prst="rect">
            <a:avLst/>
          </a:prstGeom>
        </p:spPr>
        <p:txBody>
          <a:bodyPr wrap="none">
            <a:spAutoFit/>
          </a:bodyPr>
          <a:lstStyle/>
          <a:p>
            <a:pPr algn="l">
              <a:spcBef>
                <a:spcPct val="50000"/>
              </a:spcBef>
            </a:pPr>
            <a:r>
              <a:rPr lang="fr-CH" altLang="fr-FR" dirty="0" smtClean="0">
                <a:latin typeface="Comic Sans MS" panose="030F0702030302020204" pitchFamily="66" charset="0"/>
              </a:rPr>
              <a:t>Géométrie et calcul</a:t>
            </a:r>
            <a:endParaRPr lang="fr-CH" altLang="fr-FR" dirty="0">
              <a:latin typeface="Comic Sans MS" panose="030F0702030302020204" pitchFamily="66" charset="0"/>
            </a:endParaRPr>
          </a:p>
          <a:p>
            <a:pPr algn="l">
              <a:spcBef>
                <a:spcPct val="50000"/>
              </a:spcBef>
            </a:pPr>
            <a:r>
              <a:rPr lang="fr-CH" altLang="fr-FR" sz="1400" dirty="0" smtClean="0">
                <a:latin typeface="Comic Sans MS" panose="030F0702030302020204" pitchFamily="66" charset="0"/>
              </a:rPr>
              <a:t>Chacune des formes que vous voyez dans la grille ci-dessous représente un chiffre.</a:t>
            </a:r>
          </a:p>
          <a:p>
            <a:pPr algn="l">
              <a:spcBef>
                <a:spcPts val="0"/>
              </a:spcBef>
            </a:pPr>
            <a:r>
              <a:rPr lang="fr-CH" altLang="fr-FR" sz="1400" dirty="0" smtClean="0">
                <a:latin typeface="Comic Sans MS" panose="030F0702030302020204" pitchFamily="66" charset="0"/>
              </a:rPr>
              <a:t>Les chiffres figurant à droite des lignes et au bas des colonnes représentent le total</a:t>
            </a:r>
          </a:p>
          <a:p>
            <a:pPr algn="l">
              <a:spcBef>
                <a:spcPts val="0"/>
              </a:spcBef>
            </a:pPr>
            <a:r>
              <a:rPr lang="fr-CH" altLang="fr-FR" sz="1400" dirty="0">
                <a:latin typeface="Comic Sans MS" panose="030F0702030302020204" pitchFamily="66" charset="0"/>
              </a:rPr>
              <a:t>d</a:t>
            </a:r>
            <a:r>
              <a:rPr lang="fr-CH" altLang="fr-FR" sz="1400" dirty="0" smtClean="0">
                <a:latin typeface="Comic Sans MS" panose="030F0702030302020204" pitchFamily="66" charset="0"/>
              </a:rPr>
              <a:t>es chiffres que contiennent celles-ci. A vous de trouver les chiffres que remplacent</a:t>
            </a:r>
          </a:p>
          <a:p>
            <a:pPr algn="l">
              <a:spcBef>
                <a:spcPts val="0"/>
              </a:spcBef>
            </a:pPr>
            <a:r>
              <a:rPr lang="fr-CH" altLang="fr-FR" sz="1400" dirty="0">
                <a:latin typeface="Comic Sans MS" panose="030F0702030302020204" pitchFamily="66" charset="0"/>
              </a:rPr>
              <a:t>l</a:t>
            </a:r>
            <a:r>
              <a:rPr lang="fr-CH" altLang="fr-FR" sz="1400" dirty="0" smtClean="0">
                <a:latin typeface="Comic Sans MS" panose="030F0702030302020204" pitchFamily="66" charset="0"/>
              </a:rPr>
              <a:t>es figures ainsi que le total correspondant au point d’interrogation.</a:t>
            </a:r>
            <a:endParaRPr lang="fr-CH" altLang="fr-FR" sz="1400" dirty="0">
              <a:latin typeface="Comic Sans MS" panose="030F0702030302020204" pitchFamily="66"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3931623937"/>
              </p:ext>
            </p:extLst>
          </p:nvPr>
        </p:nvGraphicFramePr>
        <p:xfrm>
          <a:off x="2699792" y="2564904"/>
          <a:ext cx="3240360" cy="2880320"/>
        </p:xfrm>
        <a:graphic>
          <a:graphicData uri="http://schemas.openxmlformats.org/drawingml/2006/table">
            <a:tbl>
              <a:tblPr firstRow="1" bandRow="1">
                <a:tableStyleId>{5C22544A-7EE6-4342-B048-85BDC9FD1C3A}</a:tableStyleId>
              </a:tblPr>
              <a:tblGrid>
                <a:gridCol w="648072"/>
                <a:gridCol w="648072"/>
                <a:gridCol w="648072"/>
                <a:gridCol w="648072"/>
                <a:gridCol w="648072"/>
              </a:tblGrid>
              <a:tr h="589540">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lnSpc>
                          <a:spcPct val="150000"/>
                        </a:lnSpc>
                      </a:pPr>
                      <a:r>
                        <a:rPr lang="fr-CH" b="1" dirty="0" smtClean="0">
                          <a:solidFill>
                            <a:schemeClr val="tx1"/>
                          </a:solidFill>
                        </a:rPr>
                        <a:t>11</a:t>
                      </a:r>
                      <a:endParaRPr lang="fr-CH" b="1"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572695">
                <a:tc>
                  <a:txBody>
                    <a:bodyPr/>
                    <a:lstStyle/>
                    <a:p>
                      <a:endParaRPr lang="fr-CH"/>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lnSpc>
                          <a:spcPct val="150000"/>
                        </a:lnSpc>
                      </a:pPr>
                      <a:r>
                        <a:rPr lang="fr-CH" b="1" dirty="0" smtClean="0"/>
                        <a:t>13</a:t>
                      </a:r>
                      <a:endParaRPr lang="fr-CH" b="1" dirty="0"/>
                    </a:p>
                  </a:txBody>
                  <a:tcP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572695">
                <a:tc>
                  <a:txBody>
                    <a:bodyPr/>
                    <a:lstStyle/>
                    <a:p>
                      <a:endParaRPr lang="fr-CH"/>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lnSpc>
                          <a:spcPct val="100000"/>
                        </a:lnSpc>
                      </a:pPr>
                      <a:r>
                        <a:rPr lang="fr-CH" sz="2400" b="1" dirty="0" smtClean="0">
                          <a:solidFill>
                            <a:srgbClr val="FF0000"/>
                          </a:solidFill>
                        </a:rPr>
                        <a:t>?</a:t>
                      </a:r>
                      <a:endParaRPr lang="fr-CH" sz="2400" b="1" dirty="0">
                        <a:solidFill>
                          <a:srgbClr val="FF0000"/>
                        </a:solidFill>
                      </a:endParaRPr>
                    </a:p>
                  </a:txBody>
                  <a:tcP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572695">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fr-CH"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lnSpc>
                          <a:spcPct val="150000"/>
                        </a:lnSpc>
                      </a:pPr>
                      <a:r>
                        <a:rPr lang="fr-CH" b="1" dirty="0" smtClean="0"/>
                        <a:t>14</a:t>
                      </a:r>
                      <a:endParaRPr lang="fr-CH" b="1" dirty="0"/>
                    </a:p>
                  </a:txBody>
                  <a:tcP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572695">
                <a:tc>
                  <a:txBody>
                    <a:bodyPr/>
                    <a:lstStyle/>
                    <a:p>
                      <a:pPr algn="ctr"/>
                      <a:r>
                        <a:rPr lang="fr-CH" b="1" dirty="0" smtClean="0"/>
                        <a:t>12</a:t>
                      </a:r>
                      <a:endParaRPr lang="fr-CH" b="1" dirty="0"/>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CH" b="1" dirty="0" smtClean="0"/>
                        <a:t>12</a:t>
                      </a:r>
                      <a:endParaRPr lang="fr-CH" b="1" dirty="0"/>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CH" b="1" dirty="0" smtClean="0"/>
                        <a:t>19</a:t>
                      </a:r>
                      <a:endParaRPr lang="fr-CH" b="1" dirty="0"/>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CH" b="1" dirty="0" smtClean="0"/>
                        <a:t>11</a:t>
                      </a:r>
                      <a:endParaRPr lang="fr-CH" b="1" dirty="0"/>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CH" b="1" dirty="0"/>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Triangle isocèle 4"/>
          <p:cNvSpPr/>
          <p:nvPr/>
        </p:nvSpPr>
        <p:spPr bwMode="auto">
          <a:xfrm>
            <a:off x="4067944" y="2636912"/>
            <a:ext cx="504056" cy="432048"/>
          </a:xfrm>
          <a:prstGeom prst="triangle">
            <a:avLst/>
          </a:prstGeom>
          <a:solidFill>
            <a:srgbClr val="00B05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6" name="Triangle isocèle 5"/>
          <p:cNvSpPr/>
          <p:nvPr/>
        </p:nvSpPr>
        <p:spPr bwMode="auto">
          <a:xfrm>
            <a:off x="3419872" y="3787406"/>
            <a:ext cx="504056" cy="432048"/>
          </a:xfrm>
          <a:prstGeom prst="triangle">
            <a:avLst/>
          </a:prstGeom>
          <a:solidFill>
            <a:srgbClr val="00B05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7" name="Triangle isocèle 6"/>
          <p:cNvSpPr/>
          <p:nvPr/>
        </p:nvSpPr>
        <p:spPr bwMode="auto">
          <a:xfrm>
            <a:off x="4724400" y="3789040"/>
            <a:ext cx="504056" cy="432048"/>
          </a:xfrm>
          <a:prstGeom prst="triangle">
            <a:avLst/>
          </a:prstGeom>
          <a:solidFill>
            <a:srgbClr val="00B05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9" name="Ellipse 8"/>
          <p:cNvSpPr/>
          <p:nvPr/>
        </p:nvSpPr>
        <p:spPr bwMode="auto">
          <a:xfrm>
            <a:off x="2803847" y="2635278"/>
            <a:ext cx="433682" cy="433682"/>
          </a:xfrm>
          <a:prstGeom prst="ellipse">
            <a:avLst/>
          </a:prstGeom>
          <a:solidFill>
            <a:srgbClr val="00B0F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15" name="Ellipse 14"/>
          <p:cNvSpPr/>
          <p:nvPr/>
        </p:nvSpPr>
        <p:spPr bwMode="auto">
          <a:xfrm>
            <a:off x="4748889" y="2635278"/>
            <a:ext cx="433682" cy="433682"/>
          </a:xfrm>
          <a:prstGeom prst="ellipse">
            <a:avLst/>
          </a:prstGeom>
          <a:solidFill>
            <a:srgbClr val="00B0F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16" name="Ellipse 15"/>
          <p:cNvSpPr/>
          <p:nvPr/>
        </p:nvSpPr>
        <p:spPr bwMode="auto">
          <a:xfrm>
            <a:off x="2803847" y="3227293"/>
            <a:ext cx="433682" cy="433682"/>
          </a:xfrm>
          <a:prstGeom prst="ellipse">
            <a:avLst/>
          </a:prstGeom>
          <a:solidFill>
            <a:srgbClr val="00B0F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17" name="Ellipse 16"/>
          <p:cNvSpPr/>
          <p:nvPr/>
        </p:nvSpPr>
        <p:spPr bwMode="auto">
          <a:xfrm>
            <a:off x="3453471" y="4373896"/>
            <a:ext cx="433682" cy="433682"/>
          </a:xfrm>
          <a:prstGeom prst="ellipse">
            <a:avLst/>
          </a:prstGeom>
          <a:solidFill>
            <a:srgbClr val="00B0F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18" name="Ellipse 17"/>
          <p:cNvSpPr/>
          <p:nvPr/>
        </p:nvSpPr>
        <p:spPr bwMode="auto">
          <a:xfrm>
            <a:off x="4759587" y="4373896"/>
            <a:ext cx="433682" cy="433682"/>
          </a:xfrm>
          <a:prstGeom prst="ellipse">
            <a:avLst/>
          </a:prstGeom>
          <a:solidFill>
            <a:srgbClr val="00B0F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19" name="Losange 18"/>
          <p:cNvSpPr/>
          <p:nvPr/>
        </p:nvSpPr>
        <p:spPr bwMode="auto">
          <a:xfrm>
            <a:off x="3442206" y="2635278"/>
            <a:ext cx="457909" cy="457909"/>
          </a:xfrm>
          <a:prstGeom prst="diamond">
            <a:avLst/>
          </a:prstGeom>
          <a:solidFill>
            <a:srgbClr val="FFC00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20" name="Losange 19"/>
          <p:cNvSpPr/>
          <p:nvPr/>
        </p:nvSpPr>
        <p:spPr bwMode="auto">
          <a:xfrm>
            <a:off x="3442206" y="3203066"/>
            <a:ext cx="457909" cy="457909"/>
          </a:xfrm>
          <a:prstGeom prst="diamond">
            <a:avLst/>
          </a:prstGeom>
          <a:solidFill>
            <a:srgbClr val="FFC00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21" name="Losange 20"/>
          <p:cNvSpPr/>
          <p:nvPr/>
        </p:nvSpPr>
        <p:spPr bwMode="auto">
          <a:xfrm>
            <a:off x="4734597" y="3203066"/>
            <a:ext cx="457909" cy="457909"/>
          </a:xfrm>
          <a:prstGeom prst="diamond">
            <a:avLst/>
          </a:prstGeom>
          <a:solidFill>
            <a:srgbClr val="FFC00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23" name="Losange 22"/>
          <p:cNvSpPr/>
          <p:nvPr/>
        </p:nvSpPr>
        <p:spPr bwMode="auto">
          <a:xfrm>
            <a:off x="2806968" y="3779129"/>
            <a:ext cx="457909" cy="457909"/>
          </a:xfrm>
          <a:prstGeom prst="diamond">
            <a:avLst/>
          </a:prstGeom>
          <a:solidFill>
            <a:srgbClr val="FFC00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24" name="Pentagone régulier 23"/>
          <p:cNvSpPr/>
          <p:nvPr/>
        </p:nvSpPr>
        <p:spPr bwMode="auto">
          <a:xfrm>
            <a:off x="4099436" y="3230561"/>
            <a:ext cx="432048" cy="430414"/>
          </a:xfrm>
          <a:prstGeom prst="pentagon">
            <a:avLst/>
          </a:prstGeom>
          <a:solidFill>
            <a:srgbClr val="A5002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25" name="Pentagone régulier 24"/>
          <p:cNvSpPr/>
          <p:nvPr/>
        </p:nvSpPr>
        <p:spPr bwMode="auto">
          <a:xfrm>
            <a:off x="4099436" y="3789040"/>
            <a:ext cx="432048" cy="430414"/>
          </a:xfrm>
          <a:prstGeom prst="pentagon">
            <a:avLst/>
          </a:prstGeom>
          <a:solidFill>
            <a:srgbClr val="A5002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26" name="Pentagone régulier 25"/>
          <p:cNvSpPr/>
          <p:nvPr/>
        </p:nvSpPr>
        <p:spPr bwMode="auto">
          <a:xfrm>
            <a:off x="4099436" y="4357946"/>
            <a:ext cx="432048" cy="430414"/>
          </a:xfrm>
          <a:prstGeom prst="pentagon">
            <a:avLst/>
          </a:prstGeom>
          <a:solidFill>
            <a:srgbClr val="A5002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
        <p:nvSpPr>
          <p:cNvPr id="27" name="Pentagone régulier 26"/>
          <p:cNvSpPr/>
          <p:nvPr/>
        </p:nvSpPr>
        <p:spPr bwMode="auto">
          <a:xfrm>
            <a:off x="2801230" y="4357946"/>
            <a:ext cx="432048" cy="430414"/>
          </a:xfrm>
          <a:prstGeom prst="pentagon">
            <a:avLst/>
          </a:prstGeom>
          <a:solidFill>
            <a:srgbClr val="A5002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H" sz="24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387659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907704" y="1340768"/>
            <a:ext cx="5031879" cy="4885556"/>
          </a:xfrm>
          <a:prstGeom prst="rect">
            <a:avLst/>
          </a:prstGeom>
        </p:spPr>
      </p:pic>
      <p:sp>
        <p:nvSpPr>
          <p:cNvPr id="3" name="Rectangle 2"/>
          <p:cNvSpPr/>
          <p:nvPr/>
        </p:nvSpPr>
        <p:spPr>
          <a:xfrm>
            <a:off x="179512" y="260648"/>
            <a:ext cx="5040558" cy="954107"/>
          </a:xfrm>
          <a:prstGeom prst="rect">
            <a:avLst/>
          </a:prstGeom>
        </p:spPr>
        <p:txBody>
          <a:bodyPr wrap="square">
            <a:spAutoFit/>
          </a:bodyPr>
          <a:lstStyle/>
          <a:p>
            <a:pPr algn="l"/>
            <a:r>
              <a:rPr lang="fr-CH" dirty="0" smtClean="0">
                <a:latin typeface="Comic Sans MS" panose="030F0702030302020204" pitchFamily="66" charset="0"/>
              </a:rPr>
              <a:t>Percolateur</a:t>
            </a:r>
          </a:p>
          <a:p>
            <a:pPr algn="l"/>
            <a:r>
              <a:rPr lang="fr-CH" sz="1600" dirty="0" smtClean="0">
                <a:latin typeface="Comic Sans MS" panose="030F0702030302020204" pitchFamily="66" charset="0"/>
              </a:rPr>
              <a:t>La question à laquelle vous devez répondre est toute simple : qui aura son café en premier ?</a:t>
            </a:r>
            <a:endParaRPr lang="fr-CH" altLang="fr-FR" sz="1600" dirty="0">
              <a:latin typeface="Comic Sans MS" panose="030F0702030302020204" pitchFamily="66" charset="0"/>
            </a:endParaRPr>
          </a:p>
        </p:txBody>
      </p:sp>
    </p:spTree>
    <p:extLst>
      <p:ext uri="{BB962C8B-B14F-4D97-AF65-F5344CB8AC3E}">
        <p14:creationId xmlns:p14="http://schemas.microsoft.com/office/powerpoint/2010/main" val="3065125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custDataLst>
              <p:tags r:id="rId1"/>
            </p:custDataLst>
          </p:nvPr>
        </p:nvSpPr>
        <p:spPr bwMode="auto">
          <a:xfrm>
            <a:off x="1219200" y="685800"/>
            <a:ext cx="403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fr-FR" altLang="fr-FR"/>
          </a:p>
        </p:txBody>
      </p:sp>
      <p:sp>
        <p:nvSpPr>
          <p:cNvPr id="9220" name="Text Box 4"/>
          <p:cNvSpPr txBox="1">
            <a:spLocks noChangeArrowheads="1"/>
          </p:cNvSpPr>
          <p:nvPr>
            <p:custDataLst>
              <p:tags r:id="rId2"/>
            </p:custDataLst>
          </p:nvPr>
        </p:nvSpPr>
        <p:spPr bwMode="auto">
          <a:xfrm>
            <a:off x="6660232" y="49932"/>
            <a:ext cx="2408362" cy="55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fr-CH" altLang="fr-FR" sz="1800" dirty="0"/>
              <a:t>Solutions ici</a:t>
            </a:r>
          </a:p>
          <a:p>
            <a:pPr>
              <a:spcBef>
                <a:spcPct val="50000"/>
              </a:spcBef>
            </a:pPr>
            <a:r>
              <a:rPr lang="fr-CH" altLang="fr-FR" sz="800" dirty="0"/>
              <a:t>(en </a:t>
            </a:r>
            <a:r>
              <a:rPr lang="fr-CH" altLang="fr-FR" sz="800" dirty="0" smtClean="0"/>
              <a:t>gris clair </a:t>
            </a:r>
            <a:r>
              <a:rPr lang="fr-CH" altLang="fr-FR" sz="800" dirty="0"/>
              <a:t>!)</a:t>
            </a:r>
            <a:endParaRPr lang="fr-FR" altLang="fr-FR" sz="800" dirty="0"/>
          </a:p>
        </p:txBody>
      </p:sp>
      <p:sp>
        <p:nvSpPr>
          <p:cNvPr id="9221" name="WordArt 5"/>
          <p:cNvSpPr>
            <a:spLocks noChangeArrowheads="1" noChangeShapeType="1" noTextEdit="1"/>
          </p:cNvSpPr>
          <p:nvPr>
            <p:custDataLst>
              <p:tags r:id="rId3"/>
            </p:custDataLst>
          </p:nvPr>
        </p:nvSpPr>
        <p:spPr bwMode="auto">
          <a:xfrm>
            <a:off x="6786398" y="1143000"/>
            <a:ext cx="2076475" cy="4114800"/>
          </a:xfrm>
          <a:prstGeom prst="rect">
            <a:avLst/>
          </a:prstGeom>
          <a:extLst>
            <a:ext uri="{AF507438-7753-43E0-B8FC-AC1667EBCBE1}">
              <a14:hiddenEffects xmlns:a14="http://schemas.microsoft.com/office/drawing/2010/main">
                <a:effectLst/>
              </a14:hiddenEffects>
            </a:ext>
          </a:extLst>
        </p:spPr>
        <p:txBody>
          <a:bodyPr wrap="none" fromWordArt="1">
            <a:prstTxWarp prst="textDeflate">
              <a:avLst>
                <a:gd name="adj" fmla="val 4222"/>
              </a:avLst>
            </a:prstTxWarp>
          </a:bodyPr>
          <a:lstStyle/>
          <a:p>
            <a:r>
              <a:rPr lang="fr-CH" sz="9600" b="1" kern="10" dirty="0">
                <a:ln w="9525">
                  <a:solidFill>
                    <a:srgbClr val="000000"/>
                  </a:solidFill>
                  <a:round/>
                  <a:headEnd/>
                  <a:tailEnd/>
                </a:ln>
                <a:gradFill rotWithShape="0">
                  <a:gsLst>
                    <a:gs pos="0">
                      <a:srgbClr val="0000CC"/>
                    </a:gs>
                    <a:gs pos="50000">
                      <a:srgbClr val="0000CC">
                        <a:gamma/>
                        <a:shade val="46275"/>
                        <a:invGamma/>
                      </a:srgbClr>
                    </a:gs>
                    <a:gs pos="100000">
                      <a:srgbClr val="0000CC"/>
                    </a:gs>
                  </a:gsLst>
                  <a:lin ang="5400000" scaled="1"/>
                </a:gradFill>
                <a:cs typeface="Arial" panose="020B0604020202020204" pitchFamily="34" charset="0"/>
              </a:rPr>
              <a:t>?</a:t>
            </a:r>
          </a:p>
        </p:txBody>
      </p:sp>
      <p:sp>
        <p:nvSpPr>
          <p:cNvPr id="9222" name="Text Box 6"/>
          <p:cNvSpPr txBox="1">
            <a:spLocks noChangeArrowheads="1"/>
          </p:cNvSpPr>
          <p:nvPr>
            <p:custDataLst>
              <p:tags r:id="rId4"/>
            </p:custDataLst>
          </p:nvPr>
        </p:nvSpPr>
        <p:spPr bwMode="auto">
          <a:xfrm>
            <a:off x="5843435" y="6309628"/>
            <a:ext cx="396240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H" altLang="fr-FR" sz="1100" dirty="0"/>
              <a:t>yvan.peguiron@bluewin.ch</a:t>
            </a:r>
          </a:p>
        </p:txBody>
      </p:sp>
      <p:sp>
        <p:nvSpPr>
          <p:cNvPr id="9227" name="Text Box 11"/>
          <p:cNvSpPr txBox="1">
            <a:spLocks noChangeArrowheads="1"/>
          </p:cNvSpPr>
          <p:nvPr>
            <p:custDataLst>
              <p:tags r:id="rId5"/>
            </p:custDataLst>
          </p:nvPr>
        </p:nvSpPr>
        <p:spPr bwMode="auto">
          <a:xfrm>
            <a:off x="179512" y="116632"/>
            <a:ext cx="6408737" cy="667875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000000"/>
                </a:solidFill>
              </a14:hiddenFill>
            </a:ext>
          </a:extLst>
        </p:spPr>
        <p:txBody>
          <a:bodyPr>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r>
              <a:rPr lang="fr-FR" sz="1000" dirty="0">
                <a:solidFill>
                  <a:schemeClr val="bg1">
                    <a:lumMod val="85000"/>
                  </a:schemeClr>
                </a:solidFill>
              </a:rPr>
              <a:t>1)	C appelle le bourreau. Si B était également noir, c’est D qui aurait immédiatement crié !</a:t>
            </a:r>
            <a:endParaRPr lang="fr-CH" sz="1000" dirty="0">
              <a:solidFill>
                <a:schemeClr val="bg1">
                  <a:lumMod val="85000"/>
                </a:schemeClr>
              </a:solidFill>
            </a:endParaRPr>
          </a:p>
          <a:p>
            <a:r>
              <a:rPr lang="fr-FR" sz="1000" dirty="0">
                <a:solidFill>
                  <a:schemeClr val="bg1">
                    <a:lumMod val="85000"/>
                  </a:schemeClr>
                </a:solidFill>
              </a:rPr>
              <a:t>2)	Pas possible, il faudrait parcourir le deuxième tronçon en 0 minute ! (la vitesse moyenne s’obtient en divisant la distance totale par le temps total)</a:t>
            </a:r>
            <a:endParaRPr lang="fr-CH" sz="1000" dirty="0">
              <a:solidFill>
                <a:schemeClr val="bg1">
                  <a:lumMod val="85000"/>
                </a:schemeClr>
              </a:solidFill>
            </a:endParaRPr>
          </a:p>
          <a:p>
            <a:r>
              <a:rPr lang="fr-FR" sz="1000" dirty="0">
                <a:solidFill>
                  <a:schemeClr val="bg1">
                    <a:lumMod val="85000"/>
                  </a:schemeClr>
                </a:solidFill>
              </a:rPr>
              <a:t>3)	Bouteille à Frs 105.-; bouchon à Frs. 5.-.</a:t>
            </a:r>
            <a:endParaRPr lang="fr-CH" sz="1000" dirty="0">
              <a:solidFill>
                <a:schemeClr val="bg1">
                  <a:lumMod val="85000"/>
                </a:schemeClr>
              </a:solidFill>
            </a:endParaRPr>
          </a:p>
          <a:p>
            <a:r>
              <a:rPr lang="fr-FR" sz="1000" dirty="0">
                <a:solidFill>
                  <a:schemeClr val="bg1">
                    <a:lumMod val="85000"/>
                  </a:schemeClr>
                </a:solidFill>
              </a:rPr>
              <a:t>4)	Lorsqu’ils se croisent, ils sont forcément à la même distance de Paris !</a:t>
            </a:r>
            <a:endParaRPr lang="fr-CH" sz="1000" dirty="0">
              <a:solidFill>
                <a:schemeClr val="bg1">
                  <a:lumMod val="85000"/>
                </a:schemeClr>
              </a:solidFill>
            </a:endParaRPr>
          </a:p>
          <a:p>
            <a:r>
              <a:rPr lang="fr-FR" sz="1000" dirty="0">
                <a:solidFill>
                  <a:schemeClr val="bg1">
                    <a:lumMod val="85000"/>
                  </a:schemeClr>
                </a:solidFill>
              </a:rPr>
              <a:t>5)	31 œufs (il faut un nombre d’œufs impaire au départ.</a:t>
            </a:r>
            <a:endParaRPr lang="fr-CH" sz="1000" dirty="0">
              <a:solidFill>
                <a:schemeClr val="bg1">
                  <a:lumMod val="85000"/>
                </a:schemeClr>
              </a:solidFill>
            </a:endParaRPr>
          </a:p>
          <a:p>
            <a:r>
              <a:rPr lang="fr-FR" sz="1000" dirty="0">
                <a:solidFill>
                  <a:schemeClr val="bg1">
                    <a:lumMod val="85000"/>
                  </a:schemeClr>
                </a:solidFill>
              </a:rPr>
              <a:t>6)	½ + 1/3 + 1/9 = 9/18 + 6/18 + 2/18 = 17/18 !!!</a:t>
            </a:r>
            <a:endParaRPr lang="fr-CH" sz="1000" dirty="0">
              <a:solidFill>
                <a:schemeClr val="bg1">
                  <a:lumMod val="85000"/>
                </a:schemeClr>
              </a:solidFill>
            </a:endParaRPr>
          </a:p>
          <a:p>
            <a:r>
              <a:rPr lang="fr-FR" sz="1000" dirty="0">
                <a:solidFill>
                  <a:schemeClr val="bg1">
                    <a:lumMod val="85000"/>
                  </a:schemeClr>
                </a:solidFill>
              </a:rPr>
              <a:t>7)	25$ + 2$ = 3x9$</a:t>
            </a:r>
            <a:endParaRPr lang="fr-CH" sz="1000" dirty="0">
              <a:solidFill>
                <a:schemeClr val="bg1">
                  <a:lumMod val="85000"/>
                </a:schemeClr>
              </a:solidFill>
            </a:endParaRPr>
          </a:p>
          <a:p>
            <a:r>
              <a:rPr lang="fr-FR" sz="1000" dirty="0">
                <a:solidFill>
                  <a:schemeClr val="bg1">
                    <a:lumMod val="85000"/>
                  </a:schemeClr>
                </a:solidFill>
              </a:rPr>
              <a:t>8)	6 coups = 5 sec.  ;  7 coups = 6 sec  ……12 coups = 11 secondes</a:t>
            </a:r>
            <a:endParaRPr lang="fr-CH" sz="1000" dirty="0">
              <a:solidFill>
                <a:schemeClr val="bg1">
                  <a:lumMod val="85000"/>
                </a:schemeClr>
              </a:solidFill>
            </a:endParaRPr>
          </a:p>
          <a:p>
            <a:r>
              <a:rPr lang="fr-FR" sz="1000" dirty="0">
                <a:solidFill>
                  <a:schemeClr val="bg1">
                    <a:lumMod val="85000"/>
                  </a:schemeClr>
                </a:solidFill>
              </a:rPr>
              <a:t>9)	2,2 et 9 (deux solutions avec un  total de 13, 1,6,6 et 2.2.9 d’où pas suffisant)</a:t>
            </a:r>
            <a:endParaRPr lang="fr-CH" sz="1000" dirty="0">
              <a:solidFill>
                <a:schemeClr val="bg1">
                  <a:lumMod val="85000"/>
                </a:schemeClr>
              </a:solidFill>
            </a:endParaRPr>
          </a:p>
          <a:p>
            <a:r>
              <a:rPr lang="fr-FR" sz="1000" dirty="0">
                <a:solidFill>
                  <a:schemeClr val="bg1">
                    <a:lumMod val="85000"/>
                  </a:schemeClr>
                </a:solidFill>
              </a:rPr>
              <a:t>10)	Sur la mère ! (- ¾ = - 9 mois)</a:t>
            </a:r>
            <a:endParaRPr lang="fr-CH" sz="1000" dirty="0">
              <a:solidFill>
                <a:schemeClr val="bg1">
                  <a:lumMod val="85000"/>
                </a:schemeClr>
              </a:solidFill>
            </a:endParaRPr>
          </a:p>
          <a:p>
            <a:r>
              <a:rPr lang="fr-FR" sz="1000" dirty="0">
                <a:solidFill>
                  <a:schemeClr val="bg1">
                    <a:lumMod val="85000"/>
                  </a:schemeClr>
                </a:solidFill>
              </a:rPr>
              <a:t>11)	1 boule vaut 5 triangles. (2 ronds  + 2 triangles = 3 rectangles</a:t>
            </a:r>
            <a:br>
              <a:rPr lang="fr-FR" sz="1000" dirty="0">
                <a:solidFill>
                  <a:schemeClr val="bg1">
                    <a:lumMod val="85000"/>
                  </a:schemeClr>
                </a:solidFill>
              </a:rPr>
            </a:br>
            <a:r>
              <a:rPr lang="fr-FR" sz="1000" dirty="0">
                <a:solidFill>
                  <a:schemeClr val="bg1">
                    <a:lumMod val="85000"/>
                  </a:schemeClr>
                </a:solidFill>
              </a:rPr>
              <a:t> (2 rectangles + 4 triangles = 3 rectangles)  (4 triangles = 1 rectangle)  </a:t>
            </a:r>
            <a:endParaRPr lang="fr-CH" sz="1000" dirty="0">
              <a:solidFill>
                <a:schemeClr val="bg1">
                  <a:lumMod val="85000"/>
                </a:schemeClr>
              </a:solidFill>
            </a:endParaRPr>
          </a:p>
          <a:p>
            <a:r>
              <a:rPr lang="fr-FR" sz="1000" dirty="0">
                <a:solidFill>
                  <a:schemeClr val="bg1">
                    <a:lumMod val="85000"/>
                  </a:schemeClr>
                </a:solidFill>
              </a:rPr>
              <a:t>12)	Il n’y a que trois personnes, la mère, la fille et la petite-fille</a:t>
            </a:r>
            <a:endParaRPr lang="fr-CH" sz="1000" dirty="0">
              <a:solidFill>
                <a:schemeClr val="bg1">
                  <a:lumMod val="85000"/>
                </a:schemeClr>
              </a:solidFill>
            </a:endParaRPr>
          </a:p>
          <a:p>
            <a:r>
              <a:rPr lang="fr-FR" sz="1000" dirty="0">
                <a:solidFill>
                  <a:schemeClr val="bg1">
                    <a:lumMod val="85000"/>
                  </a:schemeClr>
                </a:solidFill>
              </a:rPr>
              <a:t>13)	La quantité de  jus d’orange dans le whisky est égale à la quantité de whisky dans le jus d’orange.</a:t>
            </a:r>
            <a:endParaRPr lang="fr-CH" sz="1000" dirty="0">
              <a:solidFill>
                <a:schemeClr val="bg1">
                  <a:lumMod val="85000"/>
                </a:schemeClr>
              </a:solidFill>
            </a:endParaRPr>
          </a:p>
          <a:p>
            <a:r>
              <a:rPr lang="fr-FR" sz="1000" dirty="0">
                <a:solidFill>
                  <a:schemeClr val="bg1">
                    <a:lumMod val="85000"/>
                  </a:schemeClr>
                </a:solidFill>
              </a:rPr>
              <a:t>14)	Elle vole 1 heure donc elle fait 40 km !</a:t>
            </a:r>
            <a:endParaRPr lang="fr-CH" sz="1000" dirty="0">
              <a:solidFill>
                <a:schemeClr val="bg1">
                  <a:lumMod val="85000"/>
                </a:schemeClr>
              </a:solidFill>
            </a:endParaRPr>
          </a:p>
          <a:p>
            <a:r>
              <a:rPr lang="fr-FR" sz="1000" dirty="0">
                <a:solidFill>
                  <a:schemeClr val="bg1">
                    <a:lumMod val="85000"/>
                  </a:schemeClr>
                </a:solidFill>
              </a:rPr>
              <a:t>15)	Mère et fille.</a:t>
            </a:r>
            <a:endParaRPr lang="fr-CH" sz="1000" dirty="0">
              <a:solidFill>
                <a:schemeClr val="bg1">
                  <a:lumMod val="85000"/>
                </a:schemeClr>
              </a:solidFill>
            </a:endParaRPr>
          </a:p>
          <a:p>
            <a:r>
              <a:rPr lang="fr-FR" sz="1000" dirty="0">
                <a:solidFill>
                  <a:schemeClr val="bg1">
                    <a:lumMod val="85000"/>
                  </a:schemeClr>
                </a:solidFill>
              </a:rPr>
              <a:t>16)	Le premier gérant puisqu’il considère l’invendu comme perdu !</a:t>
            </a:r>
            <a:endParaRPr lang="fr-CH" sz="1000" dirty="0">
              <a:solidFill>
                <a:schemeClr val="bg1">
                  <a:lumMod val="85000"/>
                </a:schemeClr>
              </a:solidFill>
            </a:endParaRPr>
          </a:p>
          <a:p>
            <a:r>
              <a:rPr lang="fr-FR" sz="1000" dirty="0">
                <a:solidFill>
                  <a:schemeClr val="bg1">
                    <a:lumMod val="85000"/>
                  </a:schemeClr>
                </a:solidFill>
              </a:rPr>
              <a:t>17)	12h00, 60km, 12km/h (Ecart de 20 min. par 10 km, donc l'écart de 2h = 60 km – Il faut 4 h à 15km/h et 6h à 10km/h – Le bon timing est 5 heures donc 12km/h</a:t>
            </a:r>
            <a:endParaRPr lang="fr-CH" sz="1000" dirty="0">
              <a:solidFill>
                <a:schemeClr val="bg1">
                  <a:lumMod val="85000"/>
                </a:schemeClr>
              </a:solidFill>
            </a:endParaRPr>
          </a:p>
          <a:p>
            <a:r>
              <a:rPr lang="fr-FR" sz="1000" dirty="0">
                <a:solidFill>
                  <a:schemeClr val="bg1">
                    <a:lumMod val="85000"/>
                  </a:schemeClr>
                </a:solidFill>
              </a:rPr>
              <a:t>18)	Il traverse le canard  - Il revient chercher le renard, le traverse et ramène le canard</a:t>
            </a:r>
            <a:br>
              <a:rPr lang="fr-FR" sz="1000" dirty="0">
                <a:solidFill>
                  <a:schemeClr val="bg1">
                    <a:lumMod val="85000"/>
                  </a:schemeClr>
                </a:solidFill>
              </a:rPr>
            </a:br>
            <a:r>
              <a:rPr lang="fr-FR" sz="1000" dirty="0">
                <a:solidFill>
                  <a:schemeClr val="bg1">
                    <a:lumMod val="85000"/>
                  </a:schemeClr>
                </a:solidFill>
              </a:rPr>
              <a:t>- Il laisse le canard et traverse le maïs - Il revient chercher le canard. </a:t>
            </a:r>
            <a:endParaRPr lang="fr-CH" sz="1000" dirty="0">
              <a:solidFill>
                <a:schemeClr val="bg1">
                  <a:lumMod val="85000"/>
                </a:schemeClr>
              </a:solidFill>
            </a:endParaRPr>
          </a:p>
          <a:p>
            <a:r>
              <a:rPr lang="fr-FR" sz="1000" dirty="0">
                <a:solidFill>
                  <a:schemeClr val="bg1">
                    <a:lumMod val="85000"/>
                  </a:schemeClr>
                </a:solidFill>
              </a:rPr>
              <a:t>19)	27 jours </a:t>
            </a:r>
            <a:endParaRPr lang="fr-CH" sz="1000" dirty="0">
              <a:solidFill>
                <a:schemeClr val="bg1">
                  <a:lumMod val="85000"/>
                </a:schemeClr>
              </a:solidFill>
            </a:endParaRPr>
          </a:p>
          <a:p>
            <a:r>
              <a:rPr lang="fr-FR" sz="1000" dirty="0">
                <a:solidFill>
                  <a:schemeClr val="bg1">
                    <a:lumMod val="85000"/>
                  </a:schemeClr>
                </a:solidFill>
              </a:rPr>
              <a:t>20)	Roi de carreau, valet de pique, reine de cœur</a:t>
            </a:r>
            <a:endParaRPr lang="fr-CH" sz="1000" dirty="0">
              <a:solidFill>
                <a:schemeClr val="bg1">
                  <a:lumMod val="85000"/>
                </a:schemeClr>
              </a:solidFill>
            </a:endParaRPr>
          </a:p>
          <a:p>
            <a:r>
              <a:rPr lang="fr-FR" sz="1000" dirty="0">
                <a:solidFill>
                  <a:schemeClr val="bg1">
                    <a:lumMod val="85000"/>
                  </a:schemeClr>
                </a:solidFill>
              </a:rPr>
              <a:t>21)	5 personnes </a:t>
            </a:r>
            <a:endParaRPr lang="fr-CH" sz="1000" dirty="0">
              <a:solidFill>
                <a:schemeClr val="bg1">
                  <a:lumMod val="85000"/>
                </a:schemeClr>
              </a:solidFill>
            </a:endParaRPr>
          </a:p>
          <a:p>
            <a:r>
              <a:rPr lang="fr-FR" sz="1000" dirty="0">
                <a:solidFill>
                  <a:schemeClr val="bg1">
                    <a:lumMod val="85000"/>
                  </a:schemeClr>
                </a:solidFill>
              </a:rPr>
              <a:t>22)	Il faut lire chacun des chiffres qui composent le nombre. 1 se lit donc un "1", donc on écrit 11. </a:t>
            </a:r>
            <a:br>
              <a:rPr lang="fr-FR" sz="1000" dirty="0">
                <a:solidFill>
                  <a:schemeClr val="bg1">
                    <a:lumMod val="85000"/>
                  </a:schemeClr>
                </a:solidFill>
              </a:rPr>
            </a:br>
            <a:r>
              <a:rPr lang="fr-FR" sz="1000" dirty="0">
                <a:solidFill>
                  <a:schemeClr val="bg1">
                    <a:lumMod val="85000"/>
                  </a:schemeClr>
                </a:solidFill>
              </a:rPr>
              <a:t>Ensuite 11 se lit deux "1", donc on écrit 21.  Le 7ème nombre est 13112221</a:t>
            </a:r>
            <a:endParaRPr lang="fr-CH" sz="1000" dirty="0">
              <a:solidFill>
                <a:schemeClr val="bg1">
                  <a:lumMod val="85000"/>
                </a:schemeClr>
              </a:solidFill>
            </a:endParaRPr>
          </a:p>
          <a:p>
            <a:r>
              <a:rPr lang="fr-FR" sz="1000" dirty="0">
                <a:solidFill>
                  <a:schemeClr val="bg1">
                    <a:lumMod val="85000"/>
                  </a:schemeClr>
                </a:solidFill>
              </a:rPr>
              <a:t>23)	Le pilote est une femme et s'appelle Suzanne !</a:t>
            </a:r>
            <a:endParaRPr lang="fr-CH" sz="1000" dirty="0">
              <a:solidFill>
                <a:schemeClr val="bg1">
                  <a:lumMod val="85000"/>
                </a:schemeClr>
              </a:solidFill>
            </a:endParaRPr>
          </a:p>
          <a:p>
            <a:r>
              <a:rPr lang="fr-FR" sz="1000" dirty="0">
                <a:solidFill>
                  <a:schemeClr val="bg1">
                    <a:lumMod val="85000"/>
                  </a:schemeClr>
                </a:solidFill>
              </a:rPr>
              <a:t>24)	24 pièces de chaque.</a:t>
            </a:r>
            <a:endParaRPr lang="fr-CH" sz="1000" dirty="0">
              <a:solidFill>
                <a:schemeClr val="bg1">
                  <a:lumMod val="85000"/>
                </a:schemeClr>
              </a:solidFill>
            </a:endParaRPr>
          </a:p>
          <a:p>
            <a:r>
              <a:rPr lang="fr-FR" sz="1000" dirty="0">
                <a:solidFill>
                  <a:schemeClr val="bg1">
                    <a:lumMod val="85000"/>
                  </a:schemeClr>
                </a:solidFill>
              </a:rPr>
              <a:t>25)	C'est son fils.</a:t>
            </a:r>
            <a:endParaRPr lang="fr-CH" sz="1000" dirty="0">
              <a:solidFill>
                <a:schemeClr val="bg1">
                  <a:lumMod val="85000"/>
                </a:schemeClr>
              </a:solidFill>
            </a:endParaRPr>
          </a:p>
          <a:p>
            <a:r>
              <a:rPr lang="fr-CH" sz="1000" dirty="0">
                <a:solidFill>
                  <a:schemeClr val="bg1">
                    <a:lumMod val="85000"/>
                  </a:schemeClr>
                </a:solidFill>
              </a:rPr>
              <a:t>26)	3 sous l’are  -  1 ha 7ares 3 ca à 3 sous = 321,09 sous - 3 soûlards – Champagne = 1 nectar / Minuit,  c’est pas tôt, c’est tard / Les curés ne sont pas évêques, donc 3 sans tiare.</a:t>
            </a:r>
          </a:p>
          <a:p>
            <a:r>
              <a:rPr lang="fr-CH" sz="1000" dirty="0">
                <a:solidFill>
                  <a:schemeClr val="bg1">
                    <a:lumMod val="85000"/>
                  </a:schemeClr>
                </a:solidFill>
              </a:rPr>
              <a:t>27)	Allumez le premier interrupteur - Attendre 2 minutes - Allumez le second interrupteur - Monter au grenier.</a:t>
            </a:r>
          </a:p>
          <a:p>
            <a:r>
              <a:rPr lang="fr-CH" sz="1000" dirty="0" smtClean="0">
                <a:solidFill>
                  <a:schemeClr val="bg1">
                    <a:lumMod val="85000"/>
                  </a:schemeClr>
                </a:solidFill>
              </a:rPr>
              <a:t>	Si </a:t>
            </a:r>
            <a:r>
              <a:rPr lang="fr-CH" sz="1000" dirty="0">
                <a:solidFill>
                  <a:schemeClr val="bg1">
                    <a:lumMod val="85000"/>
                  </a:schemeClr>
                </a:solidFill>
              </a:rPr>
              <a:t>l'ampoule est éteinte et chaude, c'est le premier interrupteur qui allume l'ampoule du grenier</a:t>
            </a:r>
          </a:p>
          <a:p>
            <a:r>
              <a:rPr lang="fr-CH" sz="1000" dirty="0" smtClean="0">
                <a:solidFill>
                  <a:schemeClr val="bg1">
                    <a:lumMod val="85000"/>
                  </a:schemeClr>
                </a:solidFill>
              </a:rPr>
              <a:t>	Si </a:t>
            </a:r>
            <a:r>
              <a:rPr lang="fr-CH" sz="1000" dirty="0">
                <a:solidFill>
                  <a:schemeClr val="bg1">
                    <a:lumMod val="85000"/>
                  </a:schemeClr>
                </a:solidFill>
              </a:rPr>
              <a:t>l'ampoule est allumée, c'est le second interrupteur qui allume le grenier</a:t>
            </a:r>
          </a:p>
          <a:p>
            <a:r>
              <a:rPr lang="fr-CH" sz="1000" dirty="0" smtClean="0">
                <a:solidFill>
                  <a:schemeClr val="bg1">
                    <a:lumMod val="85000"/>
                  </a:schemeClr>
                </a:solidFill>
              </a:rPr>
              <a:t>	Si </a:t>
            </a:r>
            <a:r>
              <a:rPr lang="fr-CH" sz="1000" dirty="0">
                <a:solidFill>
                  <a:schemeClr val="bg1">
                    <a:lumMod val="85000"/>
                  </a:schemeClr>
                </a:solidFill>
              </a:rPr>
              <a:t>l'ampoule est éteinte et froide, c'est le troisième interrupteur qui allume le grenier</a:t>
            </a:r>
          </a:p>
          <a:p>
            <a:r>
              <a:rPr lang="fr-CH" sz="1000" dirty="0">
                <a:solidFill>
                  <a:schemeClr val="bg1">
                    <a:lumMod val="85000"/>
                  </a:schemeClr>
                </a:solidFill>
              </a:rPr>
              <a:t>28)	Le matelot peut rester où il est puisque le bateau monte avec la marée !</a:t>
            </a:r>
          </a:p>
          <a:p>
            <a:r>
              <a:rPr lang="fr-CH" sz="1000" dirty="0">
                <a:solidFill>
                  <a:schemeClr val="bg1">
                    <a:lumMod val="85000"/>
                  </a:schemeClr>
                </a:solidFill>
              </a:rPr>
              <a:t>29)	6210001000</a:t>
            </a:r>
          </a:p>
          <a:p>
            <a:pPr>
              <a:buAutoNum type="arabicParenR" startAt="30"/>
            </a:pPr>
            <a:r>
              <a:rPr lang="fr-CH" sz="1000" dirty="0" smtClean="0">
                <a:solidFill>
                  <a:schemeClr val="bg1">
                    <a:lumMod val="85000"/>
                  </a:schemeClr>
                </a:solidFill>
              </a:rPr>
              <a:t>1</a:t>
            </a:r>
            <a:r>
              <a:rPr lang="fr-CH" sz="1000" dirty="0">
                <a:solidFill>
                  <a:schemeClr val="bg1">
                    <a:lumMod val="85000"/>
                  </a:schemeClr>
                </a:solidFill>
              </a:rPr>
              <a:t>)   195 + 75 = 270            2)   3 + 1 = 4             3)   32 + 48 = </a:t>
            </a:r>
            <a:r>
              <a:rPr lang="fr-CH" sz="1000" dirty="0" smtClean="0">
                <a:solidFill>
                  <a:schemeClr val="bg1">
                    <a:lumMod val="85000"/>
                  </a:schemeClr>
                </a:solidFill>
              </a:rPr>
              <a:t>80</a:t>
            </a:r>
          </a:p>
          <a:p>
            <a:pPr>
              <a:buAutoNum type="arabicParenR" startAt="30"/>
            </a:pPr>
            <a:r>
              <a:rPr lang="fr-CH" sz="1000" dirty="0" smtClean="0">
                <a:solidFill>
                  <a:schemeClr val="bg1">
                    <a:lumMod val="85000"/>
                  </a:schemeClr>
                </a:solidFill>
              </a:rPr>
              <a:t>Il prend la moitié de chaque comprimé.</a:t>
            </a:r>
          </a:p>
          <a:p>
            <a:pPr>
              <a:buAutoNum type="arabicParenR" startAt="30"/>
            </a:pPr>
            <a:r>
              <a:rPr lang="fr-CH" sz="1000" dirty="0" smtClean="0">
                <a:solidFill>
                  <a:schemeClr val="bg1">
                    <a:lumMod val="85000"/>
                  </a:schemeClr>
                </a:solidFill>
              </a:rPr>
              <a:t>Cercle = 2, carré = 3, triangle = 4, pentagone = 5.   Chiffre cherché ? = 16</a:t>
            </a:r>
          </a:p>
          <a:p>
            <a:pPr>
              <a:buAutoNum type="arabicParenR" startAt="30"/>
            </a:pPr>
            <a:r>
              <a:rPr lang="fr-CH" sz="1000" dirty="0" smtClean="0">
                <a:solidFill>
                  <a:schemeClr val="bg1">
                    <a:lumMod val="85000"/>
                  </a:schemeClr>
                </a:solidFill>
              </a:rPr>
              <a:t>Le 5, tous les autres sont bouchés !</a:t>
            </a:r>
            <a:endParaRPr lang="fr-CH" sz="1000" dirty="0">
              <a:solidFill>
                <a:schemeClr val="bg1">
                  <a:lumMod val="85000"/>
                </a:schemeClr>
              </a:solidFill>
            </a:endParaRPr>
          </a:p>
          <a:p>
            <a:pPr eaLnBrk="0" hangingPunct="0">
              <a:buFontTx/>
              <a:buChar char="•"/>
            </a:pPr>
            <a:endParaRPr lang="fr-FR" altLang="fr-FR" sz="800" dirty="0">
              <a:solidFill>
                <a:schemeClr val="bg1">
                  <a:lumMod val="95000"/>
                </a:schemeClr>
              </a:solidFill>
              <a:latin typeface="Arial" panose="020B0604020202020204" pitchFamily="34" charset="0"/>
            </a:endParaRPr>
          </a:p>
        </p:txBody>
      </p:sp>
      <p:sp>
        <p:nvSpPr>
          <p:cNvPr id="2" name="ZoneTexte 1"/>
          <p:cNvSpPr txBox="1"/>
          <p:nvPr/>
        </p:nvSpPr>
        <p:spPr>
          <a:xfrm>
            <a:off x="6948264" y="5517232"/>
            <a:ext cx="1800200" cy="338554"/>
          </a:xfrm>
          <a:prstGeom prst="rect">
            <a:avLst/>
          </a:prstGeom>
          <a:noFill/>
        </p:spPr>
        <p:txBody>
          <a:bodyPr wrap="square" rtlCol="0">
            <a:spAutoFit/>
          </a:bodyPr>
          <a:lstStyle/>
          <a:p>
            <a:r>
              <a:rPr lang="fr-CH" sz="800" dirty="0" smtClean="0"/>
              <a:t>Sélectionner le cadre de gauche et changer la couleur de la police</a:t>
            </a:r>
            <a:endParaRPr lang="fr-CH" sz="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3581400"/>
            <a:ext cx="3276600" cy="265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7" name="AutoShape 3"/>
          <p:cNvSpPr>
            <a:spLocks noChangeArrowheads="1"/>
          </p:cNvSpPr>
          <p:nvPr>
            <p:custDataLst>
              <p:tags r:id="rId2"/>
            </p:custDataLst>
          </p:nvPr>
        </p:nvSpPr>
        <p:spPr bwMode="auto">
          <a:xfrm>
            <a:off x="4191000" y="762000"/>
            <a:ext cx="4648200" cy="3048000"/>
          </a:xfrm>
          <a:prstGeom prst="cloudCallout">
            <a:avLst>
              <a:gd name="adj1" fmla="val -46106"/>
              <a:gd name="adj2" fmla="val 66509"/>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fr-CH" altLang="fr-FR" sz="4000"/>
              <a:t>Fin du cauchemar !</a:t>
            </a:r>
          </a:p>
        </p:txBody>
      </p:sp>
      <p:sp>
        <p:nvSpPr>
          <p:cNvPr id="26629" name="Text Box 5"/>
          <p:cNvSpPr txBox="1">
            <a:spLocks noChangeArrowheads="1"/>
          </p:cNvSpPr>
          <p:nvPr>
            <p:custDataLst>
              <p:tags r:id="rId3"/>
            </p:custDataLst>
          </p:nvPr>
        </p:nvSpPr>
        <p:spPr bwMode="auto">
          <a:xfrm>
            <a:off x="6732588" y="6324600"/>
            <a:ext cx="22590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800" dirty="0">
                <a:solidFill>
                  <a:schemeClr val="bg2"/>
                </a:solidFill>
              </a:rPr>
              <a:t>© </a:t>
            </a:r>
            <a:r>
              <a:rPr lang="fr-CH" altLang="fr-FR" sz="800" dirty="0" err="1">
                <a:solidFill>
                  <a:schemeClr val="bg2"/>
                </a:solidFill>
              </a:rPr>
              <a:t>Y.Péguiron</a:t>
            </a:r>
            <a:r>
              <a:rPr lang="fr-CH" altLang="fr-FR" sz="800" dirty="0">
                <a:solidFill>
                  <a:schemeClr val="bg2"/>
                </a:solidFill>
              </a:rPr>
              <a:t> – www.infodidac.ch - </a:t>
            </a:r>
            <a:r>
              <a:rPr lang="fr-CH" altLang="fr-FR" sz="800" dirty="0" smtClean="0">
                <a:solidFill>
                  <a:schemeClr val="bg2"/>
                </a:solidFill>
              </a:rPr>
              <a:t>2014</a:t>
            </a:r>
            <a:endParaRPr lang="fr-CH" altLang="fr-FR" sz="800" dirty="0">
              <a:solidFill>
                <a:schemeClr val="bg2"/>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custDataLst>
              <p:tags r:id="rId2"/>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228600" y="228600"/>
            <a:ext cx="2309813"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4" name="Text Box 4"/>
          <p:cNvSpPr txBox="1">
            <a:spLocks noChangeArrowheads="1"/>
          </p:cNvSpPr>
          <p:nvPr>
            <p:custDataLst>
              <p:tags r:id="rId3"/>
            </p:custDataLst>
          </p:nvPr>
        </p:nvSpPr>
        <p:spPr bwMode="auto">
          <a:xfrm>
            <a:off x="6732588" y="6324600"/>
            <a:ext cx="22590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fr-CH" altLang="fr-FR" sz="800" dirty="0">
                <a:solidFill>
                  <a:schemeClr val="bg2"/>
                </a:solidFill>
              </a:rPr>
              <a:t>© </a:t>
            </a:r>
            <a:r>
              <a:rPr lang="fr-CH" altLang="fr-FR" sz="800" dirty="0" err="1">
                <a:solidFill>
                  <a:schemeClr val="bg2"/>
                </a:solidFill>
              </a:rPr>
              <a:t>Y.Péguiron</a:t>
            </a:r>
            <a:r>
              <a:rPr lang="fr-CH" altLang="fr-FR" sz="800" dirty="0">
                <a:solidFill>
                  <a:schemeClr val="bg2"/>
                </a:solidFill>
              </a:rPr>
              <a:t> – www.infodidac.ch - </a:t>
            </a:r>
            <a:r>
              <a:rPr lang="fr-CH" altLang="fr-FR" sz="800" dirty="0" smtClean="0">
                <a:solidFill>
                  <a:schemeClr val="bg2"/>
                </a:solidFill>
              </a:rPr>
              <a:t>2014</a:t>
            </a:r>
            <a:endParaRPr lang="fr-CH" altLang="fr-FR" sz="800" dirty="0">
              <a:solidFill>
                <a:schemeClr val="bg2"/>
              </a:solidFill>
            </a:endParaRPr>
          </a:p>
        </p:txBody>
      </p:sp>
      <p:sp>
        <p:nvSpPr>
          <p:cNvPr id="40965" name="Text Box 5"/>
          <p:cNvSpPr txBox="1">
            <a:spLocks noChangeArrowheads="1"/>
          </p:cNvSpPr>
          <p:nvPr>
            <p:custDataLst>
              <p:tags r:id="rId4"/>
            </p:custDataLst>
          </p:nvPr>
        </p:nvSpPr>
        <p:spPr bwMode="auto">
          <a:xfrm>
            <a:off x="2752937" y="836712"/>
            <a:ext cx="2971800" cy="5724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New Roman" panose="02020603050405020304" pitchFamily="18" charset="0"/>
              </a:defRPr>
            </a:lvl1pPr>
            <a:lvl2pPr marL="1123950" indent="-457200" algn="l">
              <a:defRPr sz="2400">
                <a:solidFill>
                  <a:schemeClr val="tx1"/>
                </a:solidFill>
                <a:latin typeface="Times New Roman" panose="02020603050405020304" pitchFamily="18" charset="0"/>
              </a:defRPr>
            </a:lvl2pPr>
            <a:lvl3pPr marL="1771650" indent="-457200" algn="l">
              <a:defRPr sz="2400">
                <a:solidFill>
                  <a:schemeClr val="tx1"/>
                </a:solidFill>
                <a:latin typeface="Times New Roman" panose="02020603050405020304" pitchFamily="18" charset="0"/>
              </a:defRPr>
            </a:lvl3pPr>
            <a:lvl4pPr marL="2419350" indent="-457200" algn="l">
              <a:defRPr sz="2400">
                <a:solidFill>
                  <a:schemeClr val="tx1"/>
                </a:solidFill>
                <a:latin typeface="Times New Roman" panose="02020603050405020304" pitchFamily="18" charset="0"/>
              </a:defRPr>
            </a:lvl4pPr>
            <a:lvl5pPr marL="3067050" indent="-457200" algn="l">
              <a:defRPr sz="2400">
                <a:solidFill>
                  <a:schemeClr val="tx1"/>
                </a:solidFill>
                <a:latin typeface="Times New Roman" panose="02020603050405020304" pitchFamily="18" charset="0"/>
              </a:defRPr>
            </a:lvl5pPr>
            <a:lvl6pPr marL="3524250" indent="-457200" fontAlgn="base">
              <a:spcBef>
                <a:spcPct val="0"/>
              </a:spcBef>
              <a:spcAft>
                <a:spcPct val="0"/>
              </a:spcAft>
              <a:defRPr sz="2400">
                <a:solidFill>
                  <a:schemeClr val="tx1"/>
                </a:solidFill>
                <a:latin typeface="Times New Roman" panose="02020603050405020304" pitchFamily="18" charset="0"/>
              </a:defRPr>
            </a:lvl6pPr>
            <a:lvl7pPr marL="3981450" indent="-457200" fontAlgn="base">
              <a:spcBef>
                <a:spcPct val="0"/>
              </a:spcBef>
              <a:spcAft>
                <a:spcPct val="0"/>
              </a:spcAft>
              <a:defRPr sz="2400">
                <a:solidFill>
                  <a:schemeClr val="tx1"/>
                </a:solidFill>
                <a:latin typeface="Times New Roman" panose="02020603050405020304" pitchFamily="18" charset="0"/>
              </a:defRPr>
            </a:lvl7pPr>
            <a:lvl8pPr marL="4438650" indent="-457200" fontAlgn="base">
              <a:spcBef>
                <a:spcPct val="0"/>
              </a:spcBef>
              <a:spcAft>
                <a:spcPct val="0"/>
              </a:spcAft>
              <a:defRPr sz="2400">
                <a:solidFill>
                  <a:schemeClr val="tx1"/>
                </a:solidFill>
                <a:latin typeface="Times New Roman" panose="02020603050405020304" pitchFamily="18" charset="0"/>
              </a:defRPr>
            </a:lvl8pPr>
            <a:lvl9pPr marL="4895850" indent="-457200" fontAlgn="base">
              <a:spcBef>
                <a:spcPct val="0"/>
              </a:spcBef>
              <a:spcAft>
                <a:spcPct val="0"/>
              </a:spcAft>
              <a:defRPr sz="2400">
                <a:solidFill>
                  <a:schemeClr val="tx1"/>
                </a:solidFill>
                <a:latin typeface="Times New Roman" panose="02020603050405020304" pitchFamily="18" charset="0"/>
              </a:defRPr>
            </a:lvl9pPr>
          </a:lstStyle>
          <a:p>
            <a:pPr>
              <a:spcBef>
                <a:spcPct val="50000"/>
              </a:spcBef>
              <a:buFontTx/>
              <a:buAutoNum type="arabicPeriod"/>
            </a:pPr>
            <a:r>
              <a:rPr lang="fr-CH" altLang="fr-FR" sz="1200" dirty="0">
                <a:solidFill>
                  <a:schemeClr val="folHlink"/>
                </a:solidFill>
                <a:latin typeface="Comic Sans MS" panose="030F0702030302020204" pitchFamily="66" charset="0"/>
                <a:hlinkClick r:id="rId8" action="ppaction://hlinksldjump"/>
              </a:rPr>
              <a:t>Les chapeaux</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9" action="ppaction://hlinksldjump"/>
              </a:rPr>
              <a:t>Course de côte</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10" action="ppaction://hlinksldjump"/>
              </a:rPr>
              <a:t>La bouteille et son bouchon</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11" action="ppaction://hlinksldjump"/>
              </a:rPr>
              <a:t>Express et omnibus</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12" action="ppaction://hlinksldjump"/>
              </a:rPr>
              <a:t>Les œufs de la fermière</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13" action="ppaction://hlinksldjump"/>
              </a:rPr>
              <a:t>Le riche arabe et ses 17 chevaux</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14" action="ppaction://hlinksldjump"/>
              </a:rPr>
              <a:t>Trois voyageurs à l'hôtel</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15" action="ppaction://hlinksldjump"/>
              </a:rPr>
              <a:t>Le coucou</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16" action="ppaction://hlinksldjump"/>
              </a:rPr>
              <a:t>Un père à trois enfants…</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17" action="ppaction://hlinksldjump"/>
              </a:rPr>
              <a:t>Où est le père ?</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18" action="ppaction://hlinksldjump"/>
              </a:rPr>
              <a:t>Les pesées</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19" action="ppaction://hlinksldjump"/>
              </a:rPr>
              <a:t>Partage du notaire</a:t>
            </a:r>
            <a:endParaRPr lang="fr-CH" altLang="fr-FR" sz="1200" dirty="0">
              <a:solidFill>
                <a:schemeClr val="folHlink"/>
              </a:solidFill>
              <a:latin typeface="Comic Sans MS" panose="030F0702030302020204" pitchFamily="66" charset="0"/>
            </a:endParaRPr>
          </a:p>
          <a:p>
            <a:pPr>
              <a:spcBef>
                <a:spcPct val="50000"/>
              </a:spcBef>
              <a:buFontTx/>
              <a:buAutoNum type="arabicPeriod"/>
            </a:pPr>
            <a:r>
              <a:rPr lang="fr-CH" altLang="fr-FR" sz="1200" dirty="0">
                <a:solidFill>
                  <a:schemeClr val="folHlink"/>
                </a:solidFill>
                <a:latin typeface="Comic Sans MS" panose="030F0702030302020204" pitchFamily="66" charset="0"/>
                <a:hlinkClick r:id="rId20" action="ppaction://hlinksldjump"/>
              </a:rPr>
              <a:t>Le verre de </a:t>
            </a:r>
            <a:r>
              <a:rPr lang="fr-CH" altLang="fr-FR" sz="1200" dirty="0" err="1">
                <a:solidFill>
                  <a:schemeClr val="folHlink"/>
                </a:solidFill>
                <a:latin typeface="Comic Sans MS" panose="030F0702030302020204" pitchFamily="66" charset="0"/>
                <a:hlinkClick r:id="rId20" action="ppaction://hlinksldjump"/>
              </a:rPr>
              <a:t>wisky</a:t>
            </a:r>
            <a:endParaRPr lang="fr-CH" altLang="fr-FR" sz="1200" dirty="0">
              <a:solidFill>
                <a:schemeClr val="folHlink"/>
              </a:solidFill>
              <a:latin typeface="Comic Sans MS" panose="030F0702030302020204" pitchFamily="66" charset="0"/>
            </a:endParaRPr>
          </a:p>
          <a:p>
            <a:pPr>
              <a:spcBef>
                <a:spcPct val="50000"/>
              </a:spcBef>
              <a:buFontTx/>
              <a:buAutoNum type="arabicPeriod" startAt="14"/>
            </a:pPr>
            <a:r>
              <a:rPr lang="fr-CH" altLang="fr-FR" sz="1200" dirty="0">
                <a:solidFill>
                  <a:schemeClr val="folHlink"/>
                </a:solidFill>
                <a:latin typeface="Comic Sans MS" panose="030F0702030302020204" pitchFamily="66" charset="0"/>
                <a:hlinkClick r:id="rId21" action="ppaction://hlinksldjump"/>
              </a:rPr>
              <a:t>Zoé la mouche</a:t>
            </a:r>
            <a:endParaRPr lang="fr-CH" altLang="fr-FR" sz="1200" dirty="0">
              <a:solidFill>
                <a:schemeClr val="folHlink"/>
              </a:solidFill>
              <a:latin typeface="Comic Sans MS" panose="030F0702030302020204" pitchFamily="66" charset="0"/>
            </a:endParaRPr>
          </a:p>
          <a:p>
            <a:pPr>
              <a:spcBef>
                <a:spcPct val="50000"/>
              </a:spcBef>
              <a:buFontTx/>
              <a:buAutoNum type="arabicPeriod" startAt="14"/>
            </a:pPr>
            <a:r>
              <a:rPr lang="fr-CH" altLang="fr-FR" sz="1200" dirty="0">
                <a:solidFill>
                  <a:schemeClr val="folHlink"/>
                </a:solidFill>
                <a:latin typeface="Comic Sans MS" panose="030F0702030302020204" pitchFamily="66" charset="0"/>
                <a:hlinkClick r:id="rId22" action="ppaction://hlinksldjump"/>
              </a:rPr>
              <a:t>Julie et </a:t>
            </a:r>
            <a:r>
              <a:rPr lang="fr-CH" altLang="fr-FR" sz="1200" dirty="0" smtClean="0">
                <a:solidFill>
                  <a:schemeClr val="folHlink"/>
                </a:solidFill>
                <a:latin typeface="Comic Sans MS" panose="030F0702030302020204" pitchFamily="66" charset="0"/>
                <a:hlinkClick r:id="rId22" action="ppaction://hlinksldjump"/>
              </a:rPr>
              <a:t>Marie</a:t>
            </a:r>
            <a:endParaRPr lang="fr-CH" altLang="fr-FR" sz="1200" dirty="0" smtClean="0">
              <a:solidFill>
                <a:schemeClr val="folHlink"/>
              </a:solidFill>
              <a:latin typeface="Comic Sans MS" panose="030F0702030302020204" pitchFamily="66" charset="0"/>
            </a:endParaRPr>
          </a:p>
          <a:p>
            <a:pPr>
              <a:spcBef>
                <a:spcPct val="50000"/>
              </a:spcBef>
              <a:buFontTx/>
              <a:buAutoNum type="arabicPeriod" startAt="16"/>
            </a:pPr>
            <a:r>
              <a:rPr lang="fr-CH" altLang="fr-FR" sz="1200" dirty="0">
                <a:solidFill>
                  <a:schemeClr val="folHlink"/>
                </a:solidFill>
                <a:latin typeface="Comic Sans MS" panose="030F0702030302020204" pitchFamily="66" charset="0"/>
                <a:hlinkClick r:id="rId23" action="ppaction://hlinksldjump"/>
              </a:rPr>
              <a:t>Le prix des tomates</a:t>
            </a:r>
            <a:endParaRPr lang="fr-CH" altLang="fr-FR" sz="1200" dirty="0">
              <a:solidFill>
                <a:schemeClr val="folHlink"/>
              </a:solidFill>
              <a:latin typeface="Comic Sans MS" panose="030F0702030302020204" pitchFamily="66" charset="0"/>
            </a:endParaRPr>
          </a:p>
          <a:p>
            <a:pPr>
              <a:spcBef>
                <a:spcPct val="50000"/>
              </a:spcBef>
              <a:buFontTx/>
              <a:buAutoNum type="arabicPeriod" startAt="16"/>
            </a:pPr>
            <a:r>
              <a:rPr lang="fr-CH" altLang="fr-FR" sz="1200" dirty="0">
                <a:solidFill>
                  <a:schemeClr val="folHlink"/>
                </a:solidFill>
                <a:latin typeface="Comic Sans MS" panose="030F0702030302020204" pitchFamily="66" charset="0"/>
                <a:hlinkClick r:id="rId24" action="ppaction://hlinksldjump"/>
              </a:rPr>
              <a:t>Le chevalier et la princesse</a:t>
            </a:r>
            <a:endParaRPr lang="fr-CH" altLang="fr-FR" sz="1200" dirty="0">
              <a:solidFill>
                <a:schemeClr val="folHlink"/>
              </a:solidFill>
              <a:latin typeface="Comic Sans MS" panose="030F0702030302020204" pitchFamily="66" charset="0"/>
            </a:endParaRPr>
          </a:p>
          <a:p>
            <a:pPr>
              <a:spcBef>
                <a:spcPct val="50000"/>
              </a:spcBef>
            </a:pPr>
            <a:endParaRPr lang="fr-CH" altLang="fr-FR" sz="1200" dirty="0">
              <a:solidFill>
                <a:schemeClr val="folHlink"/>
              </a:solidFill>
              <a:latin typeface="Comic Sans MS" panose="030F0702030302020204" pitchFamily="66" charset="0"/>
            </a:endParaRPr>
          </a:p>
          <a:p>
            <a:pPr>
              <a:spcBef>
                <a:spcPct val="50000"/>
              </a:spcBef>
            </a:pPr>
            <a:endParaRPr lang="fr-CH" altLang="fr-FR" sz="1200" dirty="0">
              <a:solidFill>
                <a:schemeClr val="folHlink"/>
              </a:solidFill>
              <a:latin typeface="Comic Sans MS" panose="030F0702030302020204" pitchFamily="66" charset="0"/>
            </a:endParaRPr>
          </a:p>
          <a:p>
            <a:pPr>
              <a:spcBef>
                <a:spcPct val="50000"/>
              </a:spcBef>
            </a:pPr>
            <a:endParaRPr lang="fr-FR" altLang="fr-FR" sz="1200" dirty="0">
              <a:solidFill>
                <a:schemeClr val="folHlink"/>
              </a:solidFill>
              <a:latin typeface="Arial" panose="020B0604020202020204" pitchFamily="34" charset="0"/>
            </a:endParaRPr>
          </a:p>
        </p:txBody>
      </p:sp>
      <p:sp>
        <p:nvSpPr>
          <p:cNvPr id="40966" name="Text Box 6"/>
          <p:cNvSpPr txBox="1">
            <a:spLocks noChangeArrowheads="1"/>
          </p:cNvSpPr>
          <p:nvPr>
            <p:custDataLst>
              <p:tags r:id="rId5"/>
            </p:custDataLst>
          </p:nvPr>
        </p:nvSpPr>
        <p:spPr bwMode="auto">
          <a:xfrm>
            <a:off x="5939261" y="836712"/>
            <a:ext cx="29718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New Roman" panose="02020603050405020304" pitchFamily="18" charset="0"/>
              </a:defRPr>
            </a:lvl1pPr>
            <a:lvl2pPr marL="1123950" indent="-457200" algn="l">
              <a:defRPr sz="2400">
                <a:solidFill>
                  <a:schemeClr val="tx1"/>
                </a:solidFill>
                <a:latin typeface="Times New Roman" panose="02020603050405020304" pitchFamily="18" charset="0"/>
              </a:defRPr>
            </a:lvl2pPr>
            <a:lvl3pPr marL="1771650" indent="-457200" algn="l">
              <a:defRPr sz="2400">
                <a:solidFill>
                  <a:schemeClr val="tx1"/>
                </a:solidFill>
                <a:latin typeface="Times New Roman" panose="02020603050405020304" pitchFamily="18" charset="0"/>
              </a:defRPr>
            </a:lvl3pPr>
            <a:lvl4pPr marL="2419350" indent="-457200" algn="l">
              <a:defRPr sz="2400">
                <a:solidFill>
                  <a:schemeClr val="tx1"/>
                </a:solidFill>
                <a:latin typeface="Times New Roman" panose="02020603050405020304" pitchFamily="18" charset="0"/>
              </a:defRPr>
            </a:lvl4pPr>
            <a:lvl5pPr marL="3067050" indent="-457200" algn="l">
              <a:defRPr sz="2400">
                <a:solidFill>
                  <a:schemeClr val="tx1"/>
                </a:solidFill>
                <a:latin typeface="Times New Roman" panose="02020603050405020304" pitchFamily="18" charset="0"/>
              </a:defRPr>
            </a:lvl5pPr>
            <a:lvl6pPr marL="3524250" indent="-457200" fontAlgn="base">
              <a:spcBef>
                <a:spcPct val="0"/>
              </a:spcBef>
              <a:spcAft>
                <a:spcPct val="0"/>
              </a:spcAft>
              <a:defRPr sz="2400">
                <a:solidFill>
                  <a:schemeClr val="tx1"/>
                </a:solidFill>
                <a:latin typeface="Times New Roman" panose="02020603050405020304" pitchFamily="18" charset="0"/>
              </a:defRPr>
            </a:lvl6pPr>
            <a:lvl7pPr marL="3981450" indent="-457200" fontAlgn="base">
              <a:spcBef>
                <a:spcPct val="0"/>
              </a:spcBef>
              <a:spcAft>
                <a:spcPct val="0"/>
              </a:spcAft>
              <a:defRPr sz="2400">
                <a:solidFill>
                  <a:schemeClr val="tx1"/>
                </a:solidFill>
                <a:latin typeface="Times New Roman" panose="02020603050405020304" pitchFamily="18" charset="0"/>
              </a:defRPr>
            </a:lvl7pPr>
            <a:lvl8pPr marL="4438650" indent="-457200" fontAlgn="base">
              <a:spcBef>
                <a:spcPct val="0"/>
              </a:spcBef>
              <a:spcAft>
                <a:spcPct val="0"/>
              </a:spcAft>
              <a:defRPr sz="2400">
                <a:solidFill>
                  <a:schemeClr val="tx1"/>
                </a:solidFill>
                <a:latin typeface="Times New Roman" panose="02020603050405020304" pitchFamily="18" charset="0"/>
              </a:defRPr>
            </a:lvl8pPr>
            <a:lvl9pPr marL="4895850" indent="-457200" fontAlgn="base">
              <a:spcBef>
                <a:spcPct val="0"/>
              </a:spcBef>
              <a:spcAft>
                <a:spcPct val="0"/>
              </a:spcAft>
              <a:defRPr sz="2400">
                <a:solidFill>
                  <a:schemeClr val="tx1"/>
                </a:solidFill>
                <a:latin typeface="Times New Roman" panose="02020603050405020304" pitchFamily="18" charset="0"/>
              </a:defRPr>
            </a:lvl9pPr>
          </a:lstStyle>
          <a:p>
            <a:pPr>
              <a:spcBef>
                <a:spcPct val="50000"/>
              </a:spcBef>
              <a:buFont typeface="+mj-lt"/>
              <a:buAutoNum type="arabicPeriod" startAt="18"/>
            </a:pPr>
            <a:r>
              <a:rPr lang="fr-CH" altLang="fr-FR" sz="1200" dirty="0" smtClean="0">
                <a:solidFill>
                  <a:schemeClr val="folHlink"/>
                </a:solidFill>
                <a:latin typeface="Comic Sans MS" panose="030F0702030302020204" pitchFamily="66" charset="0"/>
                <a:hlinkClick r:id="rId25" action="ppaction://hlinksldjump"/>
              </a:rPr>
              <a:t>La </a:t>
            </a:r>
            <a:r>
              <a:rPr lang="fr-CH" altLang="fr-FR" sz="1200" dirty="0">
                <a:solidFill>
                  <a:schemeClr val="folHlink"/>
                </a:solidFill>
                <a:latin typeface="Comic Sans MS" panose="030F0702030302020204" pitchFamily="66" charset="0"/>
                <a:hlinkClick r:id="rId25" action="ppaction://hlinksldjump"/>
              </a:rPr>
              <a:t>traversée du fleuve</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26" action="ppaction://hlinksldjump"/>
              </a:rPr>
              <a:t>Les nénuphars</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27" action="ppaction://hlinksldjump"/>
              </a:rPr>
              <a:t>Poker</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28" action="ppaction://hlinksldjump"/>
              </a:rPr>
              <a:t>5 robes en 5 jours…</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29" action="ppaction://hlinksldjump"/>
              </a:rPr>
              <a:t>1211</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30" action="ppaction://hlinksldjump"/>
              </a:rPr>
              <a:t>Le pilote et Suzanne</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31" action="ppaction://hlinksldjump"/>
              </a:rPr>
              <a:t>5.-, 2.- et 1.-</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32" action="ppaction://hlinksldjump"/>
              </a:rPr>
              <a:t>Guillaume promène son chien</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33" action="ppaction://hlinksldjump"/>
              </a:rPr>
              <a:t>Trois curés</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34" action="ppaction://hlinksldjump"/>
              </a:rPr>
              <a:t>Ampoule du galetas</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35" action="ppaction://hlinksldjump"/>
              </a:rPr>
              <a:t>L’échelle du matelot</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36" action="ppaction://hlinksldjump"/>
              </a:rPr>
              <a:t>Le nombre à 10 chiffres</a:t>
            </a:r>
            <a:endParaRPr lang="fr-CH" altLang="fr-FR" sz="1200" dirty="0">
              <a:solidFill>
                <a:schemeClr val="folHlink"/>
              </a:solidFill>
              <a:latin typeface="Comic Sans MS" panose="030F0702030302020204" pitchFamily="66" charset="0"/>
            </a:endParaRPr>
          </a:p>
          <a:p>
            <a:pPr>
              <a:spcBef>
                <a:spcPct val="50000"/>
              </a:spcBef>
              <a:buFontTx/>
              <a:buAutoNum type="arabicPeriod" startAt="18"/>
            </a:pPr>
            <a:r>
              <a:rPr lang="fr-CH" altLang="fr-FR" sz="1200" dirty="0">
                <a:solidFill>
                  <a:schemeClr val="folHlink"/>
                </a:solidFill>
                <a:latin typeface="Comic Sans MS" panose="030F0702030302020204" pitchFamily="66" charset="0"/>
                <a:hlinkClick r:id="rId37" action="ppaction://hlinksldjump"/>
              </a:rPr>
              <a:t>Additions avec </a:t>
            </a:r>
            <a:r>
              <a:rPr lang="fr-CH" altLang="fr-FR" sz="1200" dirty="0" smtClean="0">
                <a:solidFill>
                  <a:schemeClr val="folHlink"/>
                </a:solidFill>
                <a:latin typeface="Comic Sans MS" panose="030F0702030302020204" pitchFamily="66" charset="0"/>
                <a:hlinkClick r:id="rId37" action="ppaction://hlinksldjump"/>
              </a:rPr>
              <a:t>allumettes</a:t>
            </a:r>
            <a:endParaRPr lang="fr-CH" altLang="fr-FR" sz="1200" dirty="0" smtClean="0">
              <a:solidFill>
                <a:schemeClr val="folHlink"/>
              </a:solidFill>
              <a:latin typeface="Comic Sans MS" panose="030F0702030302020204" pitchFamily="66" charset="0"/>
            </a:endParaRPr>
          </a:p>
          <a:p>
            <a:pPr>
              <a:spcBef>
                <a:spcPct val="50000"/>
              </a:spcBef>
              <a:buFontTx/>
              <a:buAutoNum type="arabicPeriod" startAt="18"/>
            </a:pPr>
            <a:r>
              <a:rPr lang="fr-FR" altLang="fr-FR" sz="1200" dirty="0" smtClean="0">
                <a:solidFill>
                  <a:schemeClr val="folHlink"/>
                </a:solidFill>
                <a:latin typeface="Comic Sans MS" panose="030F0702030302020204" pitchFamily="66" charset="0"/>
                <a:hlinkClick r:id="rId38" action="ppaction://hlinksldjump"/>
              </a:rPr>
              <a:t>Médicaments</a:t>
            </a:r>
            <a:endParaRPr lang="fr-FR" altLang="fr-FR" sz="1200" dirty="0" smtClean="0">
              <a:solidFill>
                <a:schemeClr val="folHlink"/>
              </a:solidFill>
              <a:latin typeface="Comic Sans MS" panose="030F0702030302020204" pitchFamily="66" charset="0"/>
            </a:endParaRPr>
          </a:p>
          <a:p>
            <a:pPr>
              <a:spcBef>
                <a:spcPct val="50000"/>
              </a:spcBef>
              <a:buFontTx/>
              <a:buAutoNum type="arabicPeriod" startAt="18"/>
            </a:pPr>
            <a:r>
              <a:rPr lang="fr-FR" altLang="fr-FR" sz="1200" dirty="0" err="1" smtClean="0">
                <a:solidFill>
                  <a:schemeClr val="folHlink"/>
                </a:solidFill>
                <a:latin typeface="Comic Sans MS" panose="030F0702030302020204" pitchFamily="66" charset="0"/>
                <a:hlinkClick r:id="rId39" action="ppaction://hlinksldjump"/>
              </a:rPr>
              <a:t>Text</a:t>
            </a:r>
            <a:r>
              <a:rPr lang="fr-FR" altLang="fr-FR" sz="1200" dirty="0" smtClean="0">
                <a:solidFill>
                  <a:schemeClr val="folHlink"/>
                </a:solidFill>
                <a:latin typeface="Comic Sans MS" panose="030F0702030302020204" pitchFamily="66" charset="0"/>
                <a:hlinkClick r:id="rId39" action="ppaction://hlinksldjump"/>
              </a:rPr>
              <a:t> QI</a:t>
            </a:r>
            <a:endParaRPr lang="fr-FR" altLang="fr-FR" sz="1200" dirty="0" smtClean="0">
              <a:solidFill>
                <a:schemeClr val="folHlink"/>
              </a:solidFill>
              <a:latin typeface="Comic Sans MS" panose="030F0702030302020204" pitchFamily="66" charset="0"/>
            </a:endParaRPr>
          </a:p>
          <a:p>
            <a:pPr>
              <a:spcBef>
                <a:spcPct val="50000"/>
              </a:spcBef>
              <a:buFontTx/>
              <a:buAutoNum type="arabicPeriod" startAt="18"/>
            </a:pPr>
            <a:r>
              <a:rPr lang="fr-FR" altLang="fr-FR" sz="1200" dirty="0" smtClean="0">
                <a:solidFill>
                  <a:schemeClr val="folHlink"/>
                </a:solidFill>
                <a:latin typeface="Comic Sans MS" panose="030F0702030302020204" pitchFamily="66" charset="0"/>
                <a:hlinkClick r:id="rId40" action="ppaction://hlinksldjump"/>
              </a:rPr>
              <a:t>Géométrie et </a:t>
            </a:r>
            <a:r>
              <a:rPr lang="fr-FR" altLang="fr-FR" sz="1200" dirty="0" smtClean="0">
                <a:solidFill>
                  <a:schemeClr val="folHlink"/>
                </a:solidFill>
                <a:latin typeface="Comic Sans MS" panose="030F0702030302020204" pitchFamily="66" charset="0"/>
                <a:hlinkClick r:id="rId40" action="ppaction://hlinksldjump"/>
              </a:rPr>
              <a:t>calcul</a:t>
            </a:r>
            <a:endParaRPr lang="fr-FR" altLang="fr-FR" sz="1200" dirty="0" smtClean="0">
              <a:solidFill>
                <a:schemeClr val="folHlink"/>
              </a:solidFill>
              <a:latin typeface="Comic Sans MS" panose="030F0702030302020204" pitchFamily="66" charset="0"/>
            </a:endParaRPr>
          </a:p>
          <a:p>
            <a:pPr>
              <a:spcBef>
                <a:spcPct val="50000"/>
              </a:spcBef>
              <a:buFontTx/>
              <a:buAutoNum type="arabicPeriod" startAt="18"/>
            </a:pPr>
            <a:r>
              <a:rPr lang="fr-FR" altLang="fr-FR" sz="1200" dirty="0" smtClean="0">
                <a:solidFill>
                  <a:schemeClr val="folHlink"/>
                </a:solidFill>
                <a:latin typeface="Comic Sans MS" panose="030F0702030302020204" pitchFamily="66" charset="0"/>
                <a:hlinkClick r:id="rId41" action="ppaction://hlinksldjump"/>
              </a:rPr>
              <a:t>Percolateur</a:t>
            </a:r>
            <a:endParaRPr lang="fr-FR" altLang="fr-FR" sz="1200" dirty="0" smtClean="0">
              <a:solidFill>
                <a:schemeClr val="folHlink"/>
              </a:solidFill>
              <a:latin typeface="Comic Sans MS" panose="030F0702030302020204" pitchFamily="66" charset="0"/>
            </a:endParaRPr>
          </a:p>
          <a:p>
            <a:pPr>
              <a:spcBef>
                <a:spcPct val="50000"/>
              </a:spcBef>
              <a:buFontTx/>
              <a:buAutoNum type="arabicPeriod" startAt="18"/>
            </a:pPr>
            <a:endParaRPr lang="fr-FR" altLang="fr-FR" sz="1200" dirty="0">
              <a:solidFill>
                <a:schemeClr val="folHlink"/>
              </a:solidFill>
              <a:latin typeface="Comic Sans MS" panose="030F0702030302020204" pitchFamily="66" charset="0"/>
            </a:endParaRPr>
          </a:p>
          <a:p>
            <a:pPr marL="0" indent="0">
              <a:spcBef>
                <a:spcPct val="50000"/>
              </a:spcBef>
            </a:pPr>
            <a:r>
              <a:rPr lang="fr-FR" altLang="fr-FR" sz="1200" dirty="0" smtClean="0">
                <a:solidFill>
                  <a:schemeClr val="bg1">
                    <a:lumMod val="50000"/>
                  </a:schemeClr>
                </a:solidFill>
                <a:latin typeface="Comic Sans MS" panose="030F0702030302020204" pitchFamily="66" charset="0"/>
                <a:hlinkClick r:id="rId42" action="ppaction://hlinksldjump"/>
              </a:rPr>
              <a:t>Solutions</a:t>
            </a:r>
            <a:endParaRPr lang="fr-FR" altLang="fr-FR" sz="1200" dirty="0">
              <a:solidFill>
                <a:schemeClr val="bg1">
                  <a:lumMod val="50000"/>
                </a:schemeClr>
              </a:solidFill>
              <a:latin typeface="Comic Sans MS" panose="030F0702030302020204" pitchFamily="66"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5"/>
</p:tagLst>
</file>

<file path=ppt/tags/tag8.xml><?xml version="1.0" encoding="utf-8"?>
<p:tagLst xmlns:a="http://schemas.openxmlformats.org/drawingml/2006/main" xmlns:r="http://schemas.openxmlformats.org/officeDocument/2006/relationships" xmlns:p="http://schemas.openxmlformats.org/presentationml/2006/main">
  <p:tag name="NUM" val="6"/>
</p:tagLst>
</file>

<file path=ppt/tags/tag9.xml><?xml version="1.0" encoding="utf-8"?>
<p:tagLst xmlns:a="http://schemas.openxmlformats.org/drawingml/2006/main" xmlns:r="http://schemas.openxmlformats.org/officeDocument/2006/relationships" xmlns:p="http://schemas.openxmlformats.org/presentationml/2006/main">
  <p:tag name="NUM" val="7"/>
</p:tagLst>
</file>

<file path=ppt/tags/tag10.xml><?xml version="1.0" encoding="utf-8"?>
<p:tagLst xmlns:a="http://schemas.openxmlformats.org/drawingml/2006/main" xmlns:r="http://schemas.openxmlformats.org/officeDocument/2006/relationships" xmlns:p="http://schemas.openxmlformats.org/presentationml/2006/main">
  <p:tag name="NUM" val="8"/>
</p:tagLst>
</file>

<file path=ppt/tags/tag11.xml><?xml version="1.0" encoding="utf-8"?>
<p:tagLst xmlns:a="http://schemas.openxmlformats.org/drawingml/2006/main" xmlns:r="http://schemas.openxmlformats.org/officeDocument/2006/relationships" xmlns:p="http://schemas.openxmlformats.org/presentationml/2006/main">
  <p:tag name="NUM" val="9"/>
</p:tagLst>
</file>

<file path=ppt/tags/tag12.xml><?xml version="1.0" encoding="utf-8"?>
<p:tagLst xmlns:a="http://schemas.openxmlformats.org/drawingml/2006/main" xmlns:r="http://schemas.openxmlformats.org/officeDocument/2006/relationships" xmlns:p="http://schemas.openxmlformats.org/presentationml/2006/main">
  <p:tag name="NUM" val="10"/>
</p:tagLst>
</file>

<file path=ppt/tags/tag13.xml><?xml version="1.0" encoding="utf-8"?>
<p:tagLst xmlns:a="http://schemas.openxmlformats.org/drawingml/2006/main" xmlns:r="http://schemas.openxmlformats.org/officeDocument/2006/relationships" xmlns:p="http://schemas.openxmlformats.org/presentationml/2006/main">
  <p:tag name="NUM" val="11"/>
</p:tagLst>
</file>

<file path=ppt/tags/tag14.xml><?xml version="1.0" encoding="utf-8"?>
<p:tagLst xmlns:a="http://schemas.openxmlformats.org/drawingml/2006/main" xmlns:r="http://schemas.openxmlformats.org/officeDocument/2006/relationships" xmlns:p="http://schemas.openxmlformats.org/presentationml/2006/main">
  <p:tag name="NUM" val="12"/>
</p:tagLst>
</file>

<file path=ppt/tags/tag15.xml><?xml version="1.0" encoding="utf-8"?>
<p:tagLst xmlns:a="http://schemas.openxmlformats.org/drawingml/2006/main" xmlns:r="http://schemas.openxmlformats.org/officeDocument/2006/relationships" xmlns:p="http://schemas.openxmlformats.org/presentationml/2006/main">
  <p:tag name="NUM" val="13"/>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5"/>
</p:tagLst>
</file>

<file path=ppt/tags/tag21.xml><?xml version="1.0" encoding="utf-8"?>
<p:tagLst xmlns:a="http://schemas.openxmlformats.org/drawingml/2006/main" xmlns:r="http://schemas.openxmlformats.org/officeDocument/2006/relationships" xmlns:p="http://schemas.openxmlformats.org/presentationml/2006/main">
  <p:tag name="NUM" val="6"/>
</p:tagLst>
</file>

<file path=ppt/tags/tag22.xml><?xml version="1.0" encoding="utf-8"?>
<p:tagLst xmlns:a="http://schemas.openxmlformats.org/drawingml/2006/main" xmlns:r="http://schemas.openxmlformats.org/officeDocument/2006/relationships" xmlns:p="http://schemas.openxmlformats.org/presentationml/2006/main">
  <p:tag name="NUM" val="7"/>
</p:tagLst>
</file>

<file path=ppt/tags/tag23.xml><?xml version="1.0" encoding="utf-8"?>
<p:tagLst xmlns:a="http://schemas.openxmlformats.org/drawingml/2006/main" xmlns:r="http://schemas.openxmlformats.org/officeDocument/2006/relationships" xmlns:p="http://schemas.openxmlformats.org/presentationml/2006/main">
  <p:tag name="NUM" val="8"/>
</p:tagLst>
</file>

<file path=ppt/tags/tag24.xml><?xml version="1.0" encoding="utf-8"?>
<p:tagLst xmlns:a="http://schemas.openxmlformats.org/drawingml/2006/main" xmlns:r="http://schemas.openxmlformats.org/officeDocument/2006/relationships" xmlns:p="http://schemas.openxmlformats.org/presentationml/2006/main">
  <p:tag name="NUM" val="9"/>
</p:tagLst>
</file>

<file path=ppt/tags/tag25.xml><?xml version="1.0" encoding="utf-8"?>
<p:tagLst xmlns:a="http://schemas.openxmlformats.org/drawingml/2006/main" xmlns:r="http://schemas.openxmlformats.org/officeDocument/2006/relationships" xmlns:p="http://schemas.openxmlformats.org/presentationml/2006/main">
  <p:tag name="NUM" val="10"/>
</p:tagLst>
</file>

<file path=ppt/tags/tag26.xml><?xml version="1.0" encoding="utf-8"?>
<p:tagLst xmlns:a="http://schemas.openxmlformats.org/drawingml/2006/main" xmlns:r="http://schemas.openxmlformats.org/officeDocument/2006/relationships" xmlns:p="http://schemas.openxmlformats.org/presentationml/2006/main">
  <p:tag name="NUM" val="11"/>
</p:tagLst>
</file>

<file path=ppt/tags/tag27.xml><?xml version="1.0" encoding="utf-8"?>
<p:tagLst xmlns:a="http://schemas.openxmlformats.org/drawingml/2006/main" xmlns:r="http://schemas.openxmlformats.org/officeDocument/2006/relationships" xmlns:p="http://schemas.openxmlformats.org/presentationml/2006/main">
  <p:tag name="NUM" val="12"/>
</p:tagLst>
</file>

<file path=ppt/tags/tag28.xml><?xml version="1.0" encoding="utf-8"?>
<p:tagLst xmlns:a="http://schemas.openxmlformats.org/drawingml/2006/main" xmlns:r="http://schemas.openxmlformats.org/officeDocument/2006/relationships" xmlns:p="http://schemas.openxmlformats.org/presentationml/2006/main">
  <p:tag name="NUM" val="13"/>
</p:tagLst>
</file>

<file path=ppt/tags/tag29.xml><?xml version="1.0" encoding="utf-8"?>
<p:tagLst xmlns:a="http://schemas.openxmlformats.org/drawingml/2006/main" xmlns:r="http://schemas.openxmlformats.org/officeDocument/2006/relationships" xmlns:p="http://schemas.openxmlformats.org/presentationml/2006/main">
  <p:tag name="NUM" val="14"/>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5"/>
</p:tagLst>
</file>

<file path=ppt/tags/tag38.xml><?xml version="1.0" encoding="utf-8"?>
<p:tagLst xmlns:a="http://schemas.openxmlformats.org/drawingml/2006/main" xmlns:r="http://schemas.openxmlformats.org/officeDocument/2006/relationships" xmlns:p="http://schemas.openxmlformats.org/presentationml/2006/main">
  <p:tag name="NUM" val="6"/>
</p:tagLst>
</file>

<file path=ppt/tags/tag39.xml><?xml version="1.0" encoding="utf-8"?>
<p:tagLst xmlns:a="http://schemas.openxmlformats.org/drawingml/2006/main" xmlns:r="http://schemas.openxmlformats.org/officeDocument/2006/relationships" xmlns:p="http://schemas.openxmlformats.org/presentationml/2006/main">
  <p:tag name="NUM" val="7"/>
</p:tagLst>
</file>

<file path=ppt/tags/tag40.xml><?xml version="1.0" encoding="utf-8"?>
<p:tagLst xmlns:a="http://schemas.openxmlformats.org/drawingml/2006/main" xmlns:r="http://schemas.openxmlformats.org/officeDocument/2006/relationships" xmlns:p="http://schemas.openxmlformats.org/presentationml/2006/main">
  <p:tag name="NUM" val="8"/>
</p:tagLst>
</file>

<file path=ppt/tags/tag41.xml><?xml version="1.0" encoding="utf-8"?>
<p:tagLst xmlns:a="http://schemas.openxmlformats.org/drawingml/2006/main" xmlns:r="http://schemas.openxmlformats.org/officeDocument/2006/relationships" xmlns:p="http://schemas.openxmlformats.org/presentationml/2006/main">
  <p:tag name="NUM" val="9"/>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2"/>
</p:tagLst>
</file>

<file path=ppt/tags/tag47.xml><?xml version="1.0" encoding="utf-8"?>
<p:tagLst xmlns:a="http://schemas.openxmlformats.org/drawingml/2006/main" xmlns:r="http://schemas.openxmlformats.org/officeDocument/2006/relationships" xmlns:p="http://schemas.openxmlformats.org/presentationml/2006/main">
  <p:tag name="NUM" val="3"/>
</p:tagLst>
</file>

<file path=ppt/tags/tag48.xml><?xml version="1.0" encoding="utf-8"?>
<p:tagLst xmlns:a="http://schemas.openxmlformats.org/drawingml/2006/main" xmlns:r="http://schemas.openxmlformats.org/officeDocument/2006/relationships" xmlns:p="http://schemas.openxmlformats.org/presentationml/2006/main">
  <p:tag name="NUM" val="4"/>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4"/>
</p:tagLst>
</file>

<file path=ppt/tags/tag59.xml><?xml version="1.0" encoding="utf-8"?>
<p:tagLst xmlns:a="http://schemas.openxmlformats.org/drawingml/2006/main" xmlns:r="http://schemas.openxmlformats.org/officeDocument/2006/relationships" xmlns:p="http://schemas.openxmlformats.org/presentationml/2006/main">
  <p:tag name="NUM" val="5"/>
</p:tagLst>
</file>

<file path=ppt/tags/tag60.xml><?xml version="1.0" encoding="utf-8"?>
<p:tagLst xmlns:a="http://schemas.openxmlformats.org/drawingml/2006/main" xmlns:r="http://schemas.openxmlformats.org/officeDocument/2006/relationships" xmlns:p="http://schemas.openxmlformats.org/presentationml/2006/main">
  <p:tag name="NUM" val="6"/>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4"/>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2"/>
</p:tagLst>
</file>

<file path=ppt/tags/tag67.xml><?xml version="1.0" encoding="utf-8"?>
<p:tagLst xmlns:a="http://schemas.openxmlformats.org/drawingml/2006/main" xmlns:r="http://schemas.openxmlformats.org/officeDocument/2006/relationships" xmlns:p="http://schemas.openxmlformats.org/presentationml/2006/main">
  <p:tag name="NUM" val="3"/>
</p:tagLst>
</file>

<file path=ppt/tags/tag68.xml><?xml version="1.0" encoding="utf-8"?>
<p:tagLst xmlns:a="http://schemas.openxmlformats.org/drawingml/2006/main" xmlns:r="http://schemas.openxmlformats.org/officeDocument/2006/relationships" xmlns:p="http://schemas.openxmlformats.org/presentationml/2006/main">
  <p:tag name="NUM" val="4"/>
</p:tagLst>
</file>

<file path=ppt/tags/tag69.xml><?xml version="1.0" encoding="utf-8"?>
<p:tagLst xmlns:a="http://schemas.openxmlformats.org/drawingml/2006/main" xmlns:r="http://schemas.openxmlformats.org/officeDocument/2006/relationships" xmlns:p="http://schemas.openxmlformats.org/presentationml/2006/main">
  <p:tag name="NUM" val="5"/>
</p:tagLst>
</file>

<file path=ppt/tags/tag70.xml><?xml version="1.0" encoding="utf-8"?>
<p:tagLst xmlns:a="http://schemas.openxmlformats.org/drawingml/2006/main" xmlns:r="http://schemas.openxmlformats.org/officeDocument/2006/relationships" xmlns:p="http://schemas.openxmlformats.org/presentationml/2006/main">
  <p:tag name="NUM" val="6"/>
</p:tagLst>
</file>

<file path=ppt/tags/tag71.xml><?xml version="1.0" encoding="utf-8"?>
<p:tagLst xmlns:a="http://schemas.openxmlformats.org/drawingml/2006/main" xmlns:r="http://schemas.openxmlformats.org/officeDocument/2006/relationships" xmlns:p="http://schemas.openxmlformats.org/presentationml/2006/main">
  <p:tag name="NUM" val="7"/>
</p:tagLst>
</file>

<file path=ppt/tags/tag72.xml><?xml version="1.0" encoding="utf-8"?>
<p:tagLst xmlns:a="http://schemas.openxmlformats.org/drawingml/2006/main" xmlns:r="http://schemas.openxmlformats.org/officeDocument/2006/relationships" xmlns:p="http://schemas.openxmlformats.org/presentationml/2006/main">
  <p:tag name="NUM" val="8"/>
</p:tagLst>
</file>

<file path=ppt/tags/tag73.xml><?xml version="1.0" encoding="utf-8"?>
<p:tagLst xmlns:a="http://schemas.openxmlformats.org/drawingml/2006/main" xmlns:r="http://schemas.openxmlformats.org/officeDocument/2006/relationships" xmlns:p="http://schemas.openxmlformats.org/presentationml/2006/main">
  <p:tag name="NUM" val="9"/>
</p:tagLst>
</file>

<file path=ppt/tags/tag74.xml><?xml version="1.0" encoding="utf-8"?>
<p:tagLst xmlns:a="http://schemas.openxmlformats.org/drawingml/2006/main" xmlns:r="http://schemas.openxmlformats.org/officeDocument/2006/relationships" xmlns:p="http://schemas.openxmlformats.org/presentationml/2006/main">
  <p:tag name="NUM" val="10"/>
</p:tagLst>
</file>

<file path=ppt/tags/tag75.xml><?xml version="1.0" encoding="utf-8"?>
<p:tagLst xmlns:a="http://schemas.openxmlformats.org/drawingml/2006/main" xmlns:r="http://schemas.openxmlformats.org/officeDocument/2006/relationships" xmlns:p="http://schemas.openxmlformats.org/presentationml/2006/main">
  <p:tag name="NUM" val="11"/>
</p:tagLst>
</file>

<file path=ppt/tags/tag76.xml><?xml version="1.0" encoding="utf-8"?>
<p:tagLst xmlns:a="http://schemas.openxmlformats.org/drawingml/2006/main" xmlns:r="http://schemas.openxmlformats.org/officeDocument/2006/relationships" xmlns:p="http://schemas.openxmlformats.org/presentationml/2006/main">
  <p:tag name="NUM" val="12"/>
</p:tagLst>
</file>

<file path=ppt/tags/tag77.xml><?xml version="1.0" encoding="utf-8"?>
<p:tagLst xmlns:a="http://schemas.openxmlformats.org/drawingml/2006/main" xmlns:r="http://schemas.openxmlformats.org/officeDocument/2006/relationships" xmlns:p="http://schemas.openxmlformats.org/presentationml/2006/main">
  <p:tag name="NUM" val="13"/>
</p:tagLst>
</file>

<file path=ppt/tags/tag78.xml><?xml version="1.0" encoding="utf-8"?>
<p:tagLst xmlns:a="http://schemas.openxmlformats.org/drawingml/2006/main" xmlns:r="http://schemas.openxmlformats.org/officeDocument/2006/relationships" xmlns:p="http://schemas.openxmlformats.org/presentationml/2006/main">
  <p:tag name="NUM" val="14"/>
</p:tagLst>
</file>

<file path=ppt/tags/tag79.xml><?xml version="1.0" encoding="utf-8"?>
<p:tagLst xmlns:a="http://schemas.openxmlformats.org/drawingml/2006/main" xmlns:r="http://schemas.openxmlformats.org/officeDocument/2006/relationships" xmlns:p="http://schemas.openxmlformats.org/presentationml/2006/main">
  <p:tag name="NUM" val="15"/>
</p:tagLst>
</file>

<file path=ppt/tags/tag80.xml><?xml version="1.0" encoding="utf-8"?>
<p:tagLst xmlns:a="http://schemas.openxmlformats.org/drawingml/2006/main" xmlns:r="http://schemas.openxmlformats.org/officeDocument/2006/relationships" xmlns:p="http://schemas.openxmlformats.org/presentationml/2006/main">
  <p:tag name="NUM" val="16"/>
</p:tagLst>
</file>

<file path=ppt/tags/tag81.xml><?xml version="1.0" encoding="utf-8"?>
<p:tagLst xmlns:a="http://schemas.openxmlformats.org/drawingml/2006/main" xmlns:r="http://schemas.openxmlformats.org/officeDocument/2006/relationships" xmlns:p="http://schemas.openxmlformats.org/presentationml/2006/main">
  <p:tag name="NUM" val="17"/>
</p:tagLst>
</file>

<file path=ppt/tags/tag82.xml><?xml version="1.0" encoding="utf-8"?>
<p:tagLst xmlns:a="http://schemas.openxmlformats.org/drawingml/2006/main" xmlns:r="http://schemas.openxmlformats.org/officeDocument/2006/relationships" xmlns:p="http://schemas.openxmlformats.org/presentationml/2006/main">
  <p:tag name="NUM" val="18"/>
</p:tagLst>
</file>

<file path=ppt/tags/tag83.xml><?xml version="1.0" encoding="utf-8"?>
<p:tagLst xmlns:a="http://schemas.openxmlformats.org/drawingml/2006/main" xmlns:r="http://schemas.openxmlformats.org/officeDocument/2006/relationships" xmlns:p="http://schemas.openxmlformats.org/presentationml/2006/main">
  <p:tag name="NUM" val="19"/>
</p:tagLst>
</file>

<file path=ppt/tags/tag84.xml><?xml version="1.0" encoding="utf-8"?>
<p:tagLst xmlns:a="http://schemas.openxmlformats.org/drawingml/2006/main" xmlns:r="http://schemas.openxmlformats.org/officeDocument/2006/relationships" xmlns:p="http://schemas.openxmlformats.org/presentationml/2006/main">
  <p:tag name="NUM" val="20"/>
</p:tagLst>
</file>

<file path=ppt/tags/tag85.xml><?xml version="1.0" encoding="utf-8"?>
<p:tagLst xmlns:a="http://schemas.openxmlformats.org/drawingml/2006/main" xmlns:r="http://schemas.openxmlformats.org/officeDocument/2006/relationships" xmlns:p="http://schemas.openxmlformats.org/presentationml/2006/main">
  <p:tag name="NUM" val="21"/>
</p:tagLst>
</file>

<file path=ppt/tags/tag86.xml><?xml version="1.0" encoding="utf-8"?>
<p:tagLst xmlns:a="http://schemas.openxmlformats.org/drawingml/2006/main" xmlns:r="http://schemas.openxmlformats.org/officeDocument/2006/relationships" xmlns:p="http://schemas.openxmlformats.org/presentationml/2006/main">
  <p:tag name="NUM" val="22"/>
</p:tagLst>
</file>

<file path=ppt/tags/tag87.xml><?xml version="1.0" encoding="utf-8"?>
<p:tagLst xmlns:a="http://schemas.openxmlformats.org/drawingml/2006/main" xmlns:r="http://schemas.openxmlformats.org/officeDocument/2006/relationships" xmlns:p="http://schemas.openxmlformats.org/presentationml/2006/main">
  <p:tag name="NUM" val="23"/>
</p:tagLst>
</file>

<file path=ppt/tags/tag88.xml><?xml version="1.0" encoding="utf-8"?>
<p:tagLst xmlns:a="http://schemas.openxmlformats.org/drawingml/2006/main" xmlns:r="http://schemas.openxmlformats.org/officeDocument/2006/relationships" xmlns:p="http://schemas.openxmlformats.org/presentationml/2006/main">
  <p:tag name="NUM" val="24"/>
</p:tagLst>
</file>

<file path=ppt/tags/tag89.xml><?xml version="1.0" encoding="utf-8"?>
<p:tagLst xmlns:a="http://schemas.openxmlformats.org/drawingml/2006/main" xmlns:r="http://schemas.openxmlformats.org/officeDocument/2006/relationships" xmlns:p="http://schemas.openxmlformats.org/presentationml/2006/main">
  <p:tag name="NUM" val="25"/>
</p:tagLst>
</file>

<file path=ppt/tags/tag90.xml><?xml version="1.0" encoding="utf-8"?>
<p:tagLst xmlns:a="http://schemas.openxmlformats.org/drawingml/2006/main" xmlns:r="http://schemas.openxmlformats.org/officeDocument/2006/relationships" xmlns:p="http://schemas.openxmlformats.org/presentationml/2006/main">
  <p:tag name="NUM" val="26"/>
</p:tagLst>
</file>

<file path=ppt/tags/tag91.xml><?xml version="1.0" encoding="utf-8"?>
<p:tagLst xmlns:a="http://schemas.openxmlformats.org/drawingml/2006/main" xmlns:r="http://schemas.openxmlformats.org/officeDocument/2006/relationships" xmlns:p="http://schemas.openxmlformats.org/presentationml/2006/main">
  <p:tag name="NUM" val="27"/>
</p:tagLst>
</file>

<file path=ppt/tags/tag92.xml><?xml version="1.0" encoding="utf-8"?>
<p:tagLst xmlns:a="http://schemas.openxmlformats.org/drawingml/2006/main" xmlns:r="http://schemas.openxmlformats.org/officeDocument/2006/relationships" xmlns:p="http://schemas.openxmlformats.org/presentationml/2006/main">
  <p:tag name="NUM" val="28"/>
</p:tagLst>
</file>

<file path=ppt/tags/tag93.xml><?xml version="1.0" encoding="utf-8"?>
<p:tagLst xmlns:a="http://schemas.openxmlformats.org/drawingml/2006/main" xmlns:r="http://schemas.openxmlformats.org/officeDocument/2006/relationships" xmlns:p="http://schemas.openxmlformats.org/presentationml/2006/main">
  <p:tag name="NUM" val="29"/>
</p:tagLst>
</file>

<file path=ppt/tags/tag94.xml><?xml version="1.0" encoding="utf-8"?>
<p:tagLst xmlns:a="http://schemas.openxmlformats.org/drawingml/2006/main" xmlns:r="http://schemas.openxmlformats.org/officeDocument/2006/relationships" xmlns:p="http://schemas.openxmlformats.org/presentationml/2006/main">
  <p:tag name="NUM" val="1"/>
</p:tagLst>
</file>

<file path=ppt/tags/tag95.xml><?xml version="1.0" encoding="utf-8"?>
<p:tagLst xmlns:a="http://schemas.openxmlformats.org/drawingml/2006/main" xmlns:r="http://schemas.openxmlformats.org/officeDocument/2006/relationships" xmlns:p="http://schemas.openxmlformats.org/presentationml/2006/main">
  <p:tag name="NUM" val="2"/>
</p:tagLst>
</file>

<file path=ppt/tags/tag96.xml><?xml version="1.0" encoding="utf-8"?>
<p:tagLst xmlns:a="http://schemas.openxmlformats.org/drawingml/2006/main" xmlns:r="http://schemas.openxmlformats.org/officeDocument/2006/relationships" xmlns:p="http://schemas.openxmlformats.org/presentationml/2006/main">
  <p:tag name="NUM" val="3"/>
</p:tagLst>
</file>

<file path=ppt/tags/tag97.xml><?xml version="1.0" encoding="utf-8"?>
<p:tagLst xmlns:a="http://schemas.openxmlformats.org/drawingml/2006/main" xmlns:r="http://schemas.openxmlformats.org/officeDocument/2006/relationships" xmlns:p="http://schemas.openxmlformats.org/presentationml/2006/main">
  <p:tag name="NUM" val="4"/>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3"/>
</p:tagLst>
</file>

<file path=ppt/tags/tag101.xml><?xml version="1.0" encoding="utf-8"?>
<p:tagLst xmlns:a="http://schemas.openxmlformats.org/drawingml/2006/main" xmlns:r="http://schemas.openxmlformats.org/officeDocument/2006/relationships" xmlns:p="http://schemas.openxmlformats.org/presentationml/2006/main">
  <p:tag name="NUM" val="4"/>
</p:tagLst>
</file>

<file path=ppt/tags/tag102.xml><?xml version="1.0" encoding="utf-8"?>
<p:tagLst xmlns:a="http://schemas.openxmlformats.org/drawingml/2006/main" xmlns:r="http://schemas.openxmlformats.org/officeDocument/2006/relationships" xmlns:p="http://schemas.openxmlformats.org/presentationml/2006/main">
  <p:tag name="NUM" val="5"/>
</p:tagLst>
</file>

<file path=ppt/tags/tag103.xml><?xml version="1.0" encoding="utf-8"?>
<p:tagLst xmlns:a="http://schemas.openxmlformats.org/drawingml/2006/main" xmlns:r="http://schemas.openxmlformats.org/officeDocument/2006/relationships" xmlns:p="http://schemas.openxmlformats.org/presentationml/2006/main">
  <p:tag name="NUM" val="1"/>
</p:tagLst>
</file>

<file path=ppt/tags/tag104.xml><?xml version="1.0" encoding="utf-8"?>
<p:tagLst xmlns:a="http://schemas.openxmlformats.org/drawingml/2006/main" xmlns:r="http://schemas.openxmlformats.org/officeDocument/2006/relationships" xmlns:p="http://schemas.openxmlformats.org/presentationml/2006/main">
  <p:tag name="NUM" val="2"/>
</p:tagLst>
</file>

<file path=ppt/tags/tag105.xml><?xml version="1.0" encoding="utf-8"?>
<p:tagLst xmlns:a="http://schemas.openxmlformats.org/drawingml/2006/main" xmlns:r="http://schemas.openxmlformats.org/officeDocument/2006/relationships" xmlns:p="http://schemas.openxmlformats.org/presentationml/2006/main">
  <p:tag name="NUM" val="3"/>
</p:tagLst>
</file>

<file path=ppt/tags/tag106.xml><?xml version="1.0" encoding="utf-8"?>
<p:tagLst xmlns:a="http://schemas.openxmlformats.org/drawingml/2006/main" xmlns:r="http://schemas.openxmlformats.org/officeDocument/2006/relationships" xmlns:p="http://schemas.openxmlformats.org/presentationml/2006/main">
  <p:tag name="NUM" val="4"/>
</p:tagLst>
</file>

<file path=ppt/tags/tag107.xml><?xml version="1.0" encoding="utf-8"?>
<p:tagLst xmlns:a="http://schemas.openxmlformats.org/drawingml/2006/main" xmlns:r="http://schemas.openxmlformats.org/officeDocument/2006/relationships" xmlns:p="http://schemas.openxmlformats.org/presentationml/2006/main">
  <p:tag name="NUM" val="5"/>
</p:tagLst>
</file>

<file path=ppt/tags/tag108.xml><?xml version="1.0" encoding="utf-8"?>
<p:tagLst xmlns:a="http://schemas.openxmlformats.org/drawingml/2006/main" xmlns:r="http://schemas.openxmlformats.org/officeDocument/2006/relationships" xmlns:p="http://schemas.openxmlformats.org/presentationml/2006/main">
  <p:tag name="NUM" val="6"/>
</p:tagLst>
</file>

<file path=ppt/tags/tag109.xml><?xml version="1.0" encoding="utf-8"?>
<p:tagLst xmlns:a="http://schemas.openxmlformats.org/drawingml/2006/main" xmlns:r="http://schemas.openxmlformats.org/officeDocument/2006/relationships" xmlns:p="http://schemas.openxmlformats.org/presentationml/2006/main">
  <p:tag name="NUM" val="7"/>
</p:tagLst>
</file>

<file path=ppt/tags/tag110.xml><?xml version="1.0" encoding="utf-8"?>
<p:tagLst xmlns:a="http://schemas.openxmlformats.org/drawingml/2006/main" xmlns:r="http://schemas.openxmlformats.org/officeDocument/2006/relationships" xmlns:p="http://schemas.openxmlformats.org/presentationml/2006/main">
  <p:tag name="NUM" val="1"/>
</p:tagLst>
</file>

<file path=ppt/tags/tag111.xml><?xml version="1.0" encoding="utf-8"?>
<p:tagLst xmlns:a="http://schemas.openxmlformats.org/drawingml/2006/main" xmlns:r="http://schemas.openxmlformats.org/officeDocument/2006/relationships" xmlns:p="http://schemas.openxmlformats.org/presentationml/2006/main">
  <p:tag name="NUM" val="2"/>
</p:tagLst>
</file>

<file path=ppt/tags/tag112.xml><?xml version="1.0" encoding="utf-8"?>
<p:tagLst xmlns:a="http://schemas.openxmlformats.org/drawingml/2006/main" xmlns:r="http://schemas.openxmlformats.org/officeDocument/2006/relationships" xmlns:p="http://schemas.openxmlformats.org/presentationml/2006/main">
  <p:tag name="NUM" val="3"/>
</p:tagLst>
</file>

<file path=ppt/tags/tag113.xml><?xml version="1.0" encoding="utf-8"?>
<p:tagLst xmlns:a="http://schemas.openxmlformats.org/drawingml/2006/main" xmlns:r="http://schemas.openxmlformats.org/officeDocument/2006/relationships" xmlns:p="http://schemas.openxmlformats.org/presentationml/2006/main">
  <p:tag name="NUM" val="4"/>
</p:tagLst>
</file>

<file path=ppt/tags/tag114.xml><?xml version="1.0" encoding="utf-8"?>
<p:tagLst xmlns:a="http://schemas.openxmlformats.org/drawingml/2006/main" xmlns:r="http://schemas.openxmlformats.org/officeDocument/2006/relationships" xmlns:p="http://schemas.openxmlformats.org/presentationml/2006/main">
  <p:tag name="NUM" val="1"/>
</p:tagLst>
</file>

<file path=ppt/tags/tag115.xml><?xml version="1.0" encoding="utf-8"?>
<p:tagLst xmlns:a="http://schemas.openxmlformats.org/drawingml/2006/main" xmlns:r="http://schemas.openxmlformats.org/officeDocument/2006/relationships" xmlns:p="http://schemas.openxmlformats.org/presentationml/2006/main">
  <p:tag name="NUM" val="2"/>
</p:tagLst>
</file>

<file path=ppt/tags/tag116.xml><?xml version="1.0" encoding="utf-8"?>
<p:tagLst xmlns:a="http://schemas.openxmlformats.org/drawingml/2006/main" xmlns:r="http://schemas.openxmlformats.org/officeDocument/2006/relationships" xmlns:p="http://schemas.openxmlformats.org/presentationml/2006/main">
  <p:tag name="NUM" val="3"/>
</p:tagLst>
</file>

<file path=ppt/tags/tag117.xml><?xml version="1.0" encoding="utf-8"?>
<p:tagLst xmlns:a="http://schemas.openxmlformats.org/drawingml/2006/main" xmlns:r="http://schemas.openxmlformats.org/officeDocument/2006/relationships" xmlns:p="http://schemas.openxmlformats.org/presentationml/2006/main">
  <p:tag name="NUM" val="4"/>
</p:tagLst>
</file>

<file path=ppt/tags/tag118.xml><?xml version="1.0" encoding="utf-8"?>
<p:tagLst xmlns:a="http://schemas.openxmlformats.org/drawingml/2006/main" xmlns:r="http://schemas.openxmlformats.org/officeDocument/2006/relationships" xmlns:p="http://schemas.openxmlformats.org/presentationml/2006/main">
  <p:tag name="NUM" val="5"/>
</p:tagLst>
</file>

<file path=ppt/tags/tag119.xml><?xml version="1.0" encoding="utf-8"?>
<p:tagLst xmlns:a="http://schemas.openxmlformats.org/drawingml/2006/main" xmlns:r="http://schemas.openxmlformats.org/officeDocument/2006/relationships" xmlns:p="http://schemas.openxmlformats.org/presentationml/2006/main">
  <p:tag name="NUM" val="6"/>
</p:tagLst>
</file>

<file path=ppt/tags/tag120.xml><?xml version="1.0" encoding="utf-8"?>
<p:tagLst xmlns:a="http://schemas.openxmlformats.org/drawingml/2006/main" xmlns:r="http://schemas.openxmlformats.org/officeDocument/2006/relationships" xmlns:p="http://schemas.openxmlformats.org/presentationml/2006/main">
  <p:tag name="NUM" val="7"/>
</p:tagLst>
</file>

<file path=ppt/tags/tag121.xml><?xml version="1.0" encoding="utf-8"?>
<p:tagLst xmlns:a="http://schemas.openxmlformats.org/drawingml/2006/main" xmlns:r="http://schemas.openxmlformats.org/officeDocument/2006/relationships" xmlns:p="http://schemas.openxmlformats.org/presentationml/2006/main">
  <p:tag name="NUM" val="8"/>
</p:tagLst>
</file>

<file path=ppt/tags/tag122.xml><?xml version="1.0" encoding="utf-8"?>
<p:tagLst xmlns:a="http://schemas.openxmlformats.org/drawingml/2006/main" xmlns:r="http://schemas.openxmlformats.org/officeDocument/2006/relationships" xmlns:p="http://schemas.openxmlformats.org/presentationml/2006/main">
  <p:tag name="NUM" val="1"/>
</p:tagLst>
</file>

<file path=ppt/tags/tag123.xml><?xml version="1.0" encoding="utf-8"?>
<p:tagLst xmlns:a="http://schemas.openxmlformats.org/drawingml/2006/main" xmlns:r="http://schemas.openxmlformats.org/officeDocument/2006/relationships" xmlns:p="http://schemas.openxmlformats.org/presentationml/2006/main">
  <p:tag name="NUM" val="2"/>
</p:tagLst>
</file>

<file path=ppt/tags/tag124.xml><?xml version="1.0" encoding="utf-8"?>
<p:tagLst xmlns:a="http://schemas.openxmlformats.org/drawingml/2006/main" xmlns:r="http://schemas.openxmlformats.org/officeDocument/2006/relationships" xmlns:p="http://schemas.openxmlformats.org/presentationml/2006/main">
  <p:tag name="NUM" val="3"/>
</p:tagLst>
</file>

<file path=ppt/tags/tag125.xml><?xml version="1.0" encoding="utf-8"?>
<p:tagLst xmlns:a="http://schemas.openxmlformats.org/drawingml/2006/main" xmlns:r="http://schemas.openxmlformats.org/officeDocument/2006/relationships" xmlns:p="http://schemas.openxmlformats.org/presentationml/2006/main">
  <p:tag name="NUM" val="1"/>
</p:tagLst>
</file>

<file path=ppt/tags/tag126.xml><?xml version="1.0" encoding="utf-8"?>
<p:tagLst xmlns:a="http://schemas.openxmlformats.org/drawingml/2006/main" xmlns:r="http://schemas.openxmlformats.org/officeDocument/2006/relationships" xmlns:p="http://schemas.openxmlformats.org/presentationml/2006/main">
  <p:tag name="NUM" val="2"/>
</p:tagLst>
</file>

<file path=ppt/tags/tag127.xml><?xml version="1.0" encoding="utf-8"?>
<p:tagLst xmlns:a="http://schemas.openxmlformats.org/drawingml/2006/main" xmlns:r="http://schemas.openxmlformats.org/officeDocument/2006/relationships" xmlns:p="http://schemas.openxmlformats.org/presentationml/2006/main">
  <p:tag name="NUM" val="3"/>
</p:tagLst>
</file>

<file path=ppt/tags/tag128.xml><?xml version="1.0" encoding="utf-8"?>
<p:tagLst xmlns:a="http://schemas.openxmlformats.org/drawingml/2006/main" xmlns:r="http://schemas.openxmlformats.org/officeDocument/2006/relationships" xmlns:p="http://schemas.openxmlformats.org/presentationml/2006/main">
  <p:tag name="NUM" val="1"/>
</p:tagLst>
</file>

<file path=ppt/tags/tag129.xml><?xml version="1.0" encoding="utf-8"?>
<p:tagLst xmlns:a="http://schemas.openxmlformats.org/drawingml/2006/main" xmlns:r="http://schemas.openxmlformats.org/officeDocument/2006/relationships" xmlns:p="http://schemas.openxmlformats.org/presentationml/2006/main">
  <p:tag name="NUM" val="2"/>
</p:tagLst>
</file>

<file path=ppt/tags/tag130.xml><?xml version="1.0" encoding="utf-8"?>
<p:tagLst xmlns:a="http://schemas.openxmlformats.org/drawingml/2006/main" xmlns:r="http://schemas.openxmlformats.org/officeDocument/2006/relationships" xmlns:p="http://schemas.openxmlformats.org/presentationml/2006/main">
  <p:tag name="NUM" val="3"/>
</p:tagLst>
</file>

<file path=ppt/tags/tag131.xml><?xml version="1.0" encoding="utf-8"?>
<p:tagLst xmlns:a="http://schemas.openxmlformats.org/drawingml/2006/main" xmlns:r="http://schemas.openxmlformats.org/officeDocument/2006/relationships" xmlns:p="http://schemas.openxmlformats.org/presentationml/2006/main">
  <p:tag name="NUM" val="1"/>
</p:tagLst>
</file>

<file path=ppt/tags/tag132.xml><?xml version="1.0" encoding="utf-8"?>
<p:tagLst xmlns:a="http://schemas.openxmlformats.org/drawingml/2006/main" xmlns:r="http://schemas.openxmlformats.org/officeDocument/2006/relationships" xmlns:p="http://schemas.openxmlformats.org/presentationml/2006/main">
  <p:tag name="NUM" val="2"/>
</p:tagLst>
</file>

<file path=ppt/tags/tag133.xml><?xml version="1.0" encoding="utf-8"?>
<p:tagLst xmlns:a="http://schemas.openxmlformats.org/drawingml/2006/main" xmlns:r="http://schemas.openxmlformats.org/officeDocument/2006/relationships" xmlns:p="http://schemas.openxmlformats.org/presentationml/2006/main">
  <p:tag name="NUM" val="3"/>
</p:tagLst>
</file>

<file path=ppt/tags/tag134.xml><?xml version="1.0" encoding="utf-8"?>
<p:tagLst xmlns:a="http://schemas.openxmlformats.org/drawingml/2006/main" xmlns:r="http://schemas.openxmlformats.org/officeDocument/2006/relationships" xmlns:p="http://schemas.openxmlformats.org/presentationml/2006/main">
  <p:tag name="NUM" val="1"/>
</p:tagLst>
</file>

<file path=ppt/tags/tag135.xml><?xml version="1.0" encoding="utf-8"?>
<p:tagLst xmlns:a="http://schemas.openxmlformats.org/drawingml/2006/main" xmlns:r="http://schemas.openxmlformats.org/officeDocument/2006/relationships" xmlns:p="http://schemas.openxmlformats.org/presentationml/2006/main">
  <p:tag name="NUM" val="2"/>
</p:tagLst>
</file>

<file path=ppt/tags/tag136.xml><?xml version="1.0" encoding="utf-8"?>
<p:tagLst xmlns:a="http://schemas.openxmlformats.org/drawingml/2006/main" xmlns:r="http://schemas.openxmlformats.org/officeDocument/2006/relationships" xmlns:p="http://schemas.openxmlformats.org/presentationml/2006/main">
  <p:tag name="NUM" val="3"/>
</p:tagLst>
</file>

<file path=ppt/tags/tag137.xml><?xml version="1.0" encoding="utf-8"?>
<p:tagLst xmlns:a="http://schemas.openxmlformats.org/drawingml/2006/main" xmlns:r="http://schemas.openxmlformats.org/officeDocument/2006/relationships" xmlns:p="http://schemas.openxmlformats.org/presentationml/2006/main">
  <p:tag name="NUM" val="1"/>
</p:tagLst>
</file>

<file path=ppt/tags/tag138.xml><?xml version="1.0" encoding="utf-8"?>
<p:tagLst xmlns:a="http://schemas.openxmlformats.org/drawingml/2006/main" xmlns:r="http://schemas.openxmlformats.org/officeDocument/2006/relationships" xmlns:p="http://schemas.openxmlformats.org/presentationml/2006/main">
  <p:tag name="NUM" val="2"/>
</p:tagLst>
</file>

<file path=ppt/tags/tag139.xml><?xml version="1.0" encoding="utf-8"?>
<p:tagLst xmlns:a="http://schemas.openxmlformats.org/drawingml/2006/main" xmlns:r="http://schemas.openxmlformats.org/officeDocument/2006/relationships" xmlns:p="http://schemas.openxmlformats.org/presentationml/2006/main">
  <p:tag name="NUM" val="3"/>
</p:tagLst>
</file>

<file path=ppt/tags/tag140.xml><?xml version="1.0" encoding="utf-8"?>
<p:tagLst xmlns:a="http://schemas.openxmlformats.org/drawingml/2006/main" xmlns:r="http://schemas.openxmlformats.org/officeDocument/2006/relationships" xmlns:p="http://schemas.openxmlformats.org/presentationml/2006/main">
  <p:tag name="NUM" val="4"/>
</p:tagLst>
</file>

<file path=ppt/tags/tag141.xml><?xml version="1.0" encoding="utf-8"?>
<p:tagLst xmlns:a="http://schemas.openxmlformats.org/drawingml/2006/main" xmlns:r="http://schemas.openxmlformats.org/officeDocument/2006/relationships" xmlns:p="http://schemas.openxmlformats.org/presentationml/2006/main">
  <p:tag name="NUM" val="1"/>
</p:tagLst>
</file>

<file path=ppt/tags/tag142.xml><?xml version="1.0" encoding="utf-8"?>
<p:tagLst xmlns:a="http://schemas.openxmlformats.org/drawingml/2006/main" xmlns:r="http://schemas.openxmlformats.org/officeDocument/2006/relationships" xmlns:p="http://schemas.openxmlformats.org/presentationml/2006/main">
  <p:tag name="NUM" val="2"/>
</p:tagLst>
</file>

<file path=ppt/tags/tag143.xml><?xml version="1.0" encoding="utf-8"?>
<p:tagLst xmlns:a="http://schemas.openxmlformats.org/drawingml/2006/main" xmlns:r="http://schemas.openxmlformats.org/officeDocument/2006/relationships" xmlns:p="http://schemas.openxmlformats.org/presentationml/2006/main">
  <p:tag name="NUM" val="3"/>
</p:tagLst>
</file>

<file path=ppt/tags/tag144.xml><?xml version="1.0" encoding="utf-8"?>
<p:tagLst xmlns:a="http://schemas.openxmlformats.org/drawingml/2006/main" xmlns:r="http://schemas.openxmlformats.org/officeDocument/2006/relationships" xmlns:p="http://schemas.openxmlformats.org/presentationml/2006/main">
  <p:tag name="NUM" val="4"/>
</p:tagLst>
</file>

<file path=ppt/tags/tag145.xml><?xml version="1.0" encoding="utf-8"?>
<p:tagLst xmlns:a="http://schemas.openxmlformats.org/drawingml/2006/main" xmlns:r="http://schemas.openxmlformats.org/officeDocument/2006/relationships" xmlns:p="http://schemas.openxmlformats.org/presentationml/2006/main">
  <p:tag name="NUM" val="1"/>
</p:tagLst>
</file>

<file path=ppt/tags/tag146.xml><?xml version="1.0" encoding="utf-8"?>
<p:tagLst xmlns:a="http://schemas.openxmlformats.org/drawingml/2006/main" xmlns:r="http://schemas.openxmlformats.org/officeDocument/2006/relationships" xmlns:p="http://schemas.openxmlformats.org/presentationml/2006/main">
  <p:tag name="NUM" val="2"/>
</p:tagLst>
</file>

<file path=ppt/tags/tag147.xml><?xml version="1.0" encoding="utf-8"?>
<p:tagLst xmlns:a="http://schemas.openxmlformats.org/drawingml/2006/main" xmlns:r="http://schemas.openxmlformats.org/officeDocument/2006/relationships" xmlns:p="http://schemas.openxmlformats.org/presentationml/2006/main">
  <p:tag name="NUM" val="3"/>
</p:tagLst>
</file>

<file path=ppt/tags/tag148.xml><?xml version="1.0" encoding="utf-8"?>
<p:tagLst xmlns:a="http://schemas.openxmlformats.org/drawingml/2006/main" xmlns:r="http://schemas.openxmlformats.org/officeDocument/2006/relationships" xmlns:p="http://schemas.openxmlformats.org/presentationml/2006/main">
  <p:tag name="NUM" val="4"/>
</p:tagLst>
</file>

<file path=ppt/tags/tag149.xml><?xml version="1.0" encoding="utf-8"?>
<p:tagLst xmlns:a="http://schemas.openxmlformats.org/drawingml/2006/main" xmlns:r="http://schemas.openxmlformats.org/officeDocument/2006/relationships" xmlns:p="http://schemas.openxmlformats.org/presentationml/2006/main">
  <p:tag name="NUM" val="5"/>
</p:tagLst>
</file>

<file path=ppt/tags/tag150.xml><?xml version="1.0" encoding="utf-8"?>
<p:tagLst xmlns:a="http://schemas.openxmlformats.org/drawingml/2006/main" xmlns:r="http://schemas.openxmlformats.org/officeDocument/2006/relationships" xmlns:p="http://schemas.openxmlformats.org/presentationml/2006/main">
  <p:tag name="NUM" val="1"/>
</p:tagLst>
</file>

<file path=ppt/tags/tag151.xml><?xml version="1.0" encoding="utf-8"?>
<p:tagLst xmlns:a="http://schemas.openxmlformats.org/drawingml/2006/main" xmlns:r="http://schemas.openxmlformats.org/officeDocument/2006/relationships" xmlns:p="http://schemas.openxmlformats.org/presentationml/2006/main">
  <p:tag name="NUM" val="2"/>
</p:tagLst>
</file>

<file path=ppt/tags/tag152.xml><?xml version="1.0" encoding="utf-8"?>
<p:tagLst xmlns:a="http://schemas.openxmlformats.org/drawingml/2006/main" xmlns:r="http://schemas.openxmlformats.org/officeDocument/2006/relationships" xmlns:p="http://schemas.openxmlformats.org/presentationml/2006/main">
  <p:tag name="NUM" val="3"/>
</p:tagLst>
</file>

<file path=ppt/tags/tag153.xml><?xml version="1.0" encoding="utf-8"?>
<p:tagLst xmlns:a="http://schemas.openxmlformats.org/drawingml/2006/main" xmlns:r="http://schemas.openxmlformats.org/officeDocument/2006/relationships" xmlns:p="http://schemas.openxmlformats.org/presentationml/2006/main">
  <p:tag name="NUM" val="1"/>
</p:tagLst>
</file>

<file path=ppt/tags/tag154.xml><?xml version="1.0" encoding="utf-8"?>
<p:tagLst xmlns:a="http://schemas.openxmlformats.org/drawingml/2006/main" xmlns:r="http://schemas.openxmlformats.org/officeDocument/2006/relationships" xmlns:p="http://schemas.openxmlformats.org/presentationml/2006/main">
  <p:tag name="NUM" val="2"/>
</p:tagLst>
</file>

<file path=ppt/tags/tag155.xml><?xml version="1.0" encoding="utf-8"?>
<p:tagLst xmlns:a="http://schemas.openxmlformats.org/drawingml/2006/main" xmlns:r="http://schemas.openxmlformats.org/officeDocument/2006/relationships" xmlns:p="http://schemas.openxmlformats.org/presentationml/2006/main">
  <p:tag name="NUM" val="3"/>
</p:tagLst>
</file>

<file path=ppt/tags/tag156.xml><?xml version="1.0" encoding="utf-8"?>
<p:tagLst xmlns:a="http://schemas.openxmlformats.org/drawingml/2006/main" xmlns:r="http://schemas.openxmlformats.org/officeDocument/2006/relationships" xmlns:p="http://schemas.openxmlformats.org/presentationml/2006/main">
  <p:tag name="NUM" val="4"/>
</p:tagLst>
</file>

<file path=ppt/tags/tag157.xml><?xml version="1.0" encoding="utf-8"?>
<p:tagLst xmlns:a="http://schemas.openxmlformats.org/drawingml/2006/main" xmlns:r="http://schemas.openxmlformats.org/officeDocument/2006/relationships" xmlns:p="http://schemas.openxmlformats.org/presentationml/2006/main">
  <p:tag name="NUM" val="5"/>
</p:tagLst>
</file>

<file path=ppt/tags/tag158.xml><?xml version="1.0" encoding="utf-8"?>
<p:tagLst xmlns:a="http://schemas.openxmlformats.org/drawingml/2006/main" xmlns:r="http://schemas.openxmlformats.org/officeDocument/2006/relationships" xmlns:p="http://schemas.openxmlformats.org/presentationml/2006/main">
  <p:tag name="NUM" val="1"/>
</p:tagLst>
</file>

<file path=ppt/tags/tag159.xml><?xml version="1.0" encoding="utf-8"?>
<p:tagLst xmlns:a="http://schemas.openxmlformats.org/drawingml/2006/main" xmlns:r="http://schemas.openxmlformats.org/officeDocument/2006/relationships" xmlns:p="http://schemas.openxmlformats.org/presentationml/2006/main">
  <p:tag name="NUM" val="2"/>
</p:tagLst>
</file>

<file path=ppt/tags/tag160.xml><?xml version="1.0" encoding="utf-8"?>
<p:tagLst xmlns:a="http://schemas.openxmlformats.org/drawingml/2006/main" xmlns:r="http://schemas.openxmlformats.org/officeDocument/2006/relationships" xmlns:p="http://schemas.openxmlformats.org/presentationml/2006/main">
  <p:tag name="NUM" val="3"/>
</p:tagLst>
</file>

<file path=ppt/tags/tag161.xml><?xml version="1.0" encoding="utf-8"?>
<p:tagLst xmlns:a="http://schemas.openxmlformats.org/drawingml/2006/main" xmlns:r="http://schemas.openxmlformats.org/officeDocument/2006/relationships" xmlns:p="http://schemas.openxmlformats.org/presentationml/2006/main">
  <p:tag name="NUM" val="4"/>
</p:tagLst>
</file>

<file path=ppt/tags/tag162.xml><?xml version="1.0" encoding="utf-8"?>
<p:tagLst xmlns:a="http://schemas.openxmlformats.org/drawingml/2006/main" xmlns:r="http://schemas.openxmlformats.org/officeDocument/2006/relationships" xmlns:p="http://schemas.openxmlformats.org/presentationml/2006/main">
  <p:tag name="NUM" val="5"/>
</p:tagLst>
</file>

<file path=ppt/tags/tag163.xml><?xml version="1.0" encoding="utf-8"?>
<p:tagLst xmlns:a="http://schemas.openxmlformats.org/drawingml/2006/main" xmlns:r="http://schemas.openxmlformats.org/officeDocument/2006/relationships" xmlns:p="http://schemas.openxmlformats.org/presentationml/2006/main">
  <p:tag name="NUM" val="6"/>
</p:tagLst>
</file>

<file path=ppt/tags/tag164.xml><?xml version="1.0" encoding="utf-8"?>
<p:tagLst xmlns:a="http://schemas.openxmlformats.org/drawingml/2006/main" xmlns:r="http://schemas.openxmlformats.org/officeDocument/2006/relationships" xmlns:p="http://schemas.openxmlformats.org/presentationml/2006/main">
  <p:tag name="NUM" val="7"/>
</p:tagLst>
</file>

<file path=ppt/tags/tag165.xml><?xml version="1.0" encoding="utf-8"?>
<p:tagLst xmlns:a="http://schemas.openxmlformats.org/drawingml/2006/main" xmlns:r="http://schemas.openxmlformats.org/officeDocument/2006/relationships" xmlns:p="http://schemas.openxmlformats.org/presentationml/2006/main">
  <p:tag name="NUM" val="8"/>
</p:tagLst>
</file>

<file path=ppt/tags/tag166.xml><?xml version="1.0" encoding="utf-8"?>
<p:tagLst xmlns:a="http://schemas.openxmlformats.org/drawingml/2006/main" xmlns:r="http://schemas.openxmlformats.org/officeDocument/2006/relationships" xmlns:p="http://schemas.openxmlformats.org/presentationml/2006/main">
  <p:tag name="NUM" val="1"/>
</p:tagLst>
</file>

<file path=ppt/tags/tag167.xml><?xml version="1.0" encoding="utf-8"?>
<p:tagLst xmlns:a="http://schemas.openxmlformats.org/drawingml/2006/main" xmlns:r="http://schemas.openxmlformats.org/officeDocument/2006/relationships" xmlns:p="http://schemas.openxmlformats.org/presentationml/2006/main">
  <p:tag name="NUM" val="2"/>
</p:tagLst>
</file>

<file path=ppt/tags/tag168.xml><?xml version="1.0" encoding="utf-8"?>
<p:tagLst xmlns:a="http://schemas.openxmlformats.org/drawingml/2006/main" xmlns:r="http://schemas.openxmlformats.org/officeDocument/2006/relationships" xmlns:p="http://schemas.openxmlformats.org/presentationml/2006/main">
  <p:tag name="NUM" val="3"/>
</p:tagLst>
</file>

<file path=ppt/tags/tag169.xml><?xml version="1.0" encoding="utf-8"?>
<p:tagLst xmlns:a="http://schemas.openxmlformats.org/drawingml/2006/main" xmlns:r="http://schemas.openxmlformats.org/officeDocument/2006/relationships" xmlns:p="http://schemas.openxmlformats.org/presentationml/2006/main">
  <p:tag name="NUM" val="1"/>
</p:tagLst>
</file>

<file path=ppt/tags/tag170.xml><?xml version="1.0" encoding="utf-8"?>
<p:tagLst xmlns:a="http://schemas.openxmlformats.org/drawingml/2006/main" xmlns:r="http://schemas.openxmlformats.org/officeDocument/2006/relationships" xmlns:p="http://schemas.openxmlformats.org/presentationml/2006/main">
  <p:tag name="NUM" val="2"/>
</p:tagLst>
</file>

<file path=ppt/tags/tag171.xml><?xml version="1.0" encoding="utf-8"?>
<p:tagLst xmlns:a="http://schemas.openxmlformats.org/drawingml/2006/main" xmlns:r="http://schemas.openxmlformats.org/officeDocument/2006/relationships" xmlns:p="http://schemas.openxmlformats.org/presentationml/2006/main">
  <p:tag name="NUM" val="3"/>
</p:tagLst>
</file>

<file path=ppt/tags/tag172.xml><?xml version="1.0" encoding="utf-8"?>
<p:tagLst xmlns:a="http://schemas.openxmlformats.org/drawingml/2006/main" xmlns:r="http://schemas.openxmlformats.org/officeDocument/2006/relationships" xmlns:p="http://schemas.openxmlformats.org/presentationml/2006/main">
  <p:tag name="NUM" val="4"/>
</p:tagLst>
</file>

<file path=ppt/tags/tag173.xml><?xml version="1.0" encoding="utf-8"?>
<p:tagLst xmlns:a="http://schemas.openxmlformats.org/drawingml/2006/main" xmlns:r="http://schemas.openxmlformats.org/officeDocument/2006/relationships" xmlns:p="http://schemas.openxmlformats.org/presentationml/2006/main">
  <p:tag name="NUM" val="1"/>
</p:tagLst>
</file>

<file path=ppt/tags/tag174.xml><?xml version="1.0" encoding="utf-8"?>
<p:tagLst xmlns:a="http://schemas.openxmlformats.org/drawingml/2006/main" xmlns:r="http://schemas.openxmlformats.org/officeDocument/2006/relationships" xmlns:p="http://schemas.openxmlformats.org/presentationml/2006/main">
  <p:tag name="NUM" val="2"/>
</p:tagLst>
</file>

<file path=ppt/tags/tag175.xml><?xml version="1.0" encoding="utf-8"?>
<p:tagLst xmlns:a="http://schemas.openxmlformats.org/drawingml/2006/main" xmlns:r="http://schemas.openxmlformats.org/officeDocument/2006/relationships" xmlns:p="http://schemas.openxmlformats.org/presentationml/2006/main">
  <p:tag name="NUM" val="3"/>
</p:tagLst>
</file>

<file path=ppt/tags/tag176.xml><?xml version="1.0" encoding="utf-8"?>
<p:tagLst xmlns:a="http://schemas.openxmlformats.org/drawingml/2006/main" xmlns:r="http://schemas.openxmlformats.org/officeDocument/2006/relationships" xmlns:p="http://schemas.openxmlformats.org/presentationml/2006/main">
  <p:tag name="NUM" val="4"/>
</p:tagLst>
</file>

<file path=ppt/tags/tag177.xml><?xml version="1.0" encoding="utf-8"?>
<p:tagLst xmlns:a="http://schemas.openxmlformats.org/drawingml/2006/main" xmlns:r="http://schemas.openxmlformats.org/officeDocument/2006/relationships" xmlns:p="http://schemas.openxmlformats.org/presentationml/2006/main">
  <p:tag name="NUM" val="5"/>
</p:tagLst>
</file>

<file path=ppt/tags/tag178.xml><?xml version="1.0" encoding="utf-8"?>
<p:tagLst xmlns:a="http://schemas.openxmlformats.org/drawingml/2006/main" xmlns:r="http://schemas.openxmlformats.org/officeDocument/2006/relationships" xmlns:p="http://schemas.openxmlformats.org/presentationml/2006/main">
  <p:tag name="NUM" val="6"/>
</p:tagLst>
</file>

<file path=ppt/tags/tag179.xml><?xml version="1.0" encoding="utf-8"?>
<p:tagLst xmlns:a="http://schemas.openxmlformats.org/drawingml/2006/main" xmlns:r="http://schemas.openxmlformats.org/officeDocument/2006/relationships" xmlns:p="http://schemas.openxmlformats.org/presentationml/2006/main">
  <p:tag name="NUM" val="7"/>
</p:tagLst>
</file>

<file path=ppt/tags/tag180.xml><?xml version="1.0" encoding="utf-8"?>
<p:tagLst xmlns:a="http://schemas.openxmlformats.org/drawingml/2006/main" xmlns:r="http://schemas.openxmlformats.org/officeDocument/2006/relationships" xmlns:p="http://schemas.openxmlformats.org/presentationml/2006/main">
  <p:tag name="NUM" val="8"/>
</p:tagLst>
</file>

<file path=ppt/tags/tag181.xml><?xml version="1.0" encoding="utf-8"?>
<p:tagLst xmlns:a="http://schemas.openxmlformats.org/drawingml/2006/main" xmlns:r="http://schemas.openxmlformats.org/officeDocument/2006/relationships" xmlns:p="http://schemas.openxmlformats.org/presentationml/2006/main">
  <p:tag name="NUM" val="9"/>
</p:tagLst>
</file>

<file path=ppt/tags/tag182.xml><?xml version="1.0" encoding="utf-8"?>
<p:tagLst xmlns:a="http://schemas.openxmlformats.org/drawingml/2006/main" xmlns:r="http://schemas.openxmlformats.org/officeDocument/2006/relationships" xmlns:p="http://schemas.openxmlformats.org/presentationml/2006/main">
  <p:tag name="NUM" val="10"/>
</p:tagLst>
</file>

<file path=ppt/tags/tag183.xml><?xml version="1.0" encoding="utf-8"?>
<p:tagLst xmlns:a="http://schemas.openxmlformats.org/drawingml/2006/main" xmlns:r="http://schemas.openxmlformats.org/officeDocument/2006/relationships" xmlns:p="http://schemas.openxmlformats.org/presentationml/2006/main">
  <p:tag name="NUM" val="11"/>
</p:tagLst>
</file>

<file path=ppt/tags/tag184.xml><?xml version="1.0" encoding="utf-8"?>
<p:tagLst xmlns:a="http://schemas.openxmlformats.org/drawingml/2006/main" xmlns:r="http://schemas.openxmlformats.org/officeDocument/2006/relationships" xmlns:p="http://schemas.openxmlformats.org/presentationml/2006/main">
  <p:tag name="NUM" val="12"/>
</p:tagLst>
</file>

<file path=ppt/tags/tag185.xml><?xml version="1.0" encoding="utf-8"?>
<p:tagLst xmlns:a="http://schemas.openxmlformats.org/drawingml/2006/main" xmlns:r="http://schemas.openxmlformats.org/officeDocument/2006/relationships" xmlns:p="http://schemas.openxmlformats.org/presentationml/2006/main">
  <p:tag name="NUM" val="13"/>
</p:tagLst>
</file>

<file path=ppt/tags/tag186.xml><?xml version="1.0" encoding="utf-8"?>
<p:tagLst xmlns:a="http://schemas.openxmlformats.org/drawingml/2006/main" xmlns:r="http://schemas.openxmlformats.org/officeDocument/2006/relationships" xmlns:p="http://schemas.openxmlformats.org/presentationml/2006/main">
  <p:tag name="NUM" val="14"/>
</p:tagLst>
</file>

<file path=ppt/tags/tag187.xml><?xml version="1.0" encoding="utf-8"?>
<p:tagLst xmlns:a="http://schemas.openxmlformats.org/drawingml/2006/main" xmlns:r="http://schemas.openxmlformats.org/officeDocument/2006/relationships" xmlns:p="http://schemas.openxmlformats.org/presentationml/2006/main">
  <p:tag name="NUM" val="15"/>
</p:tagLst>
</file>

<file path=ppt/tags/tag188.xml><?xml version="1.0" encoding="utf-8"?>
<p:tagLst xmlns:a="http://schemas.openxmlformats.org/drawingml/2006/main" xmlns:r="http://schemas.openxmlformats.org/officeDocument/2006/relationships" xmlns:p="http://schemas.openxmlformats.org/presentationml/2006/main">
  <p:tag name="NUM" val="16"/>
</p:tagLst>
</file>

<file path=ppt/tags/tag189.xml><?xml version="1.0" encoding="utf-8"?>
<p:tagLst xmlns:a="http://schemas.openxmlformats.org/drawingml/2006/main" xmlns:r="http://schemas.openxmlformats.org/officeDocument/2006/relationships" xmlns:p="http://schemas.openxmlformats.org/presentationml/2006/main">
  <p:tag name="NUM" val="17"/>
</p:tagLst>
</file>

<file path=ppt/tags/tag190.xml><?xml version="1.0" encoding="utf-8"?>
<p:tagLst xmlns:a="http://schemas.openxmlformats.org/drawingml/2006/main" xmlns:r="http://schemas.openxmlformats.org/officeDocument/2006/relationships" xmlns:p="http://schemas.openxmlformats.org/presentationml/2006/main">
  <p:tag name="NUM" val="18"/>
</p:tagLst>
</file>

<file path=ppt/tags/tag191.xml><?xml version="1.0" encoding="utf-8"?>
<p:tagLst xmlns:a="http://schemas.openxmlformats.org/drawingml/2006/main" xmlns:r="http://schemas.openxmlformats.org/officeDocument/2006/relationships" xmlns:p="http://schemas.openxmlformats.org/presentationml/2006/main">
  <p:tag name="NUM" val="19"/>
</p:tagLst>
</file>

<file path=ppt/tags/tag192.xml><?xml version="1.0" encoding="utf-8"?>
<p:tagLst xmlns:a="http://schemas.openxmlformats.org/drawingml/2006/main" xmlns:r="http://schemas.openxmlformats.org/officeDocument/2006/relationships" xmlns:p="http://schemas.openxmlformats.org/presentationml/2006/main">
  <p:tag name="NUM" val="20"/>
</p:tagLst>
</file>

<file path=ppt/tags/tag193.xml><?xml version="1.0" encoding="utf-8"?>
<p:tagLst xmlns:a="http://schemas.openxmlformats.org/drawingml/2006/main" xmlns:r="http://schemas.openxmlformats.org/officeDocument/2006/relationships" xmlns:p="http://schemas.openxmlformats.org/presentationml/2006/main">
  <p:tag name="NUM" val="21"/>
</p:tagLst>
</file>

<file path=ppt/tags/tag194.xml><?xml version="1.0" encoding="utf-8"?>
<p:tagLst xmlns:a="http://schemas.openxmlformats.org/drawingml/2006/main" xmlns:r="http://schemas.openxmlformats.org/officeDocument/2006/relationships" xmlns:p="http://schemas.openxmlformats.org/presentationml/2006/main">
  <p:tag name="NUM" val="22"/>
</p:tagLst>
</file>

<file path=ppt/tags/tag195.xml><?xml version="1.0" encoding="utf-8"?>
<p:tagLst xmlns:a="http://schemas.openxmlformats.org/drawingml/2006/main" xmlns:r="http://schemas.openxmlformats.org/officeDocument/2006/relationships" xmlns:p="http://schemas.openxmlformats.org/presentationml/2006/main">
  <p:tag name="NUM" val="23"/>
</p:tagLst>
</file>

<file path=ppt/tags/tag196.xml><?xml version="1.0" encoding="utf-8"?>
<p:tagLst xmlns:a="http://schemas.openxmlformats.org/drawingml/2006/main" xmlns:r="http://schemas.openxmlformats.org/officeDocument/2006/relationships" xmlns:p="http://schemas.openxmlformats.org/presentationml/2006/main">
  <p:tag name="NUM" val="24"/>
</p:tagLst>
</file>

<file path=ppt/tags/tag197.xml><?xml version="1.0" encoding="utf-8"?>
<p:tagLst xmlns:a="http://schemas.openxmlformats.org/drawingml/2006/main" xmlns:r="http://schemas.openxmlformats.org/officeDocument/2006/relationships" xmlns:p="http://schemas.openxmlformats.org/presentationml/2006/main">
  <p:tag name="NUM" val="25"/>
</p:tagLst>
</file>

<file path=ppt/tags/tag198.xml><?xml version="1.0" encoding="utf-8"?>
<p:tagLst xmlns:a="http://schemas.openxmlformats.org/drawingml/2006/main" xmlns:r="http://schemas.openxmlformats.org/officeDocument/2006/relationships" xmlns:p="http://schemas.openxmlformats.org/presentationml/2006/main">
  <p:tag name="NUM" val="26"/>
</p:tagLst>
</file>

<file path=ppt/tags/tag199.xml><?xml version="1.0" encoding="utf-8"?>
<p:tagLst xmlns:a="http://schemas.openxmlformats.org/drawingml/2006/main" xmlns:r="http://schemas.openxmlformats.org/officeDocument/2006/relationships" xmlns:p="http://schemas.openxmlformats.org/presentationml/2006/main">
  <p:tag name="NUM" val="27"/>
</p:tagLst>
</file>

<file path=ppt/tags/tag200.xml><?xml version="1.0" encoding="utf-8"?>
<p:tagLst xmlns:a="http://schemas.openxmlformats.org/drawingml/2006/main" xmlns:r="http://schemas.openxmlformats.org/officeDocument/2006/relationships" xmlns:p="http://schemas.openxmlformats.org/presentationml/2006/main">
  <p:tag name="NUM" val="28"/>
</p:tagLst>
</file>

<file path=ppt/tags/tag201.xml><?xml version="1.0" encoding="utf-8"?>
<p:tagLst xmlns:a="http://schemas.openxmlformats.org/drawingml/2006/main" xmlns:r="http://schemas.openxmlformats.org/officeDocument/2006/relationships" xmlns:p="http://schemas.openxmlformats.org/presentationml/2006/main">
  <p:tag name="NUM" val="29"/>
</p:tagLst>
</file>

<file path=ppt/tags/tag202.xml><?xml version="1.0" encoding="utf-8"?>
<p:tagLst xmlns:a="http://schemas.openxmlformats.org/drawingml/2006/main" xmlns:r="http://schemas.openxmlformats.org/officeDocument/2006/relationships" xmlns:p="http://schemas.openxmlformats.org/presentationml/2006/main">
  <p:tag name="NUM" val="30"/>
</p:tagLst>
</file>

<file path=ppt/tags/tag203.xml><?xml version="1.0" encoding="utf-8"?>
<p:tagLst xmlns:a="http://schemas.openxmlformats.org/drawingml/2006/main" xmlns:r="http://schemas.openxmlformats.org/officeDocument/2006/relationships" xmlns:p="http://schemas.openxmlformats.org/presentationml/2006/main">
  <p:tag name="NUM" val="31"/>
</p:tagLst>
</file>

<file path=ppt/tags/tag204.xml><?xml version="1.0" encoding="utf-8"?>
<p:tagLst xmlns:a="http://schemas.openxmlformats.org/drawingml/2006/main" xmlns:r="http://schemas.openxmlformats.org/officeDocument/2006/relationships" xmlns:p="http://schemas.openxmlformats.org/presentationml/2006/main">
  <p:tag name="NUM" val="32"/>
</p:tagLst>
</file>

<file path=ppt/tags/tag205.xml><?xml version="1.0" encoding="utf-8"?>
<p:tagLst xmlns:a="http://schemas.openxmlformats.org/drawingml/2006/main" xmlns:r="http://schemas.openxmlformats.org/officeDocument/2006/relationships" xmlns:p="http://schemas.openxmlformats.org/presentationml/2006/main">
  <p:tag name="NUM" val="33"/>
</p:tagLst>
</file>

<file path=ppt/tags/tag206.xml><?xml version="1.0" encoding="utf-8"?>
<p:tagLst xmlns:a="http://schemas.openxmlformats.org/drawingml/2006/main" xmlns:r="http://schemas.openxmlformats.org/officeDocument/2006/relationships" xmlns:p="http://schemas.openxmlformats.org/presentationml/2006/main">
  <p:tag name="NUM" val="34"/>
</p:tagLst>
</file>

<file path=ppt/tags/tag207.xml><?xml version="1.0" encoding="utf-8"?>
<p:tagLst xmlns:a="http://schemas.openxmlformats.org/drawingml/2006/main" xmlns:r="http://schemas.openxmlformats.org/officeDocument/2006/relationships" xmlns:p="http://schemas.openxmlformats.org/presentationml/2006/main">
  <p:tag name="NUM" val="35"/>
</p:tagLst>
</file>

<file path=ppt/tags/tag208.xml><?xml version="1.0" encoding="utf-8"?>
<p:tagLst xmlns:a="http://schemas.openxmlformats.org/drawingml/2006/main" xmlns:r="http://schemas.openxmlformats.org/officeDocument/2006/relationships" xmlns:p="http://schemas.openxmlformats.org/presentationml/2006/main">
  <p:tag name="NUM" val="36"/>
</p:tagLst>
</file>

<file path=ppt/tags/tag209.xml><?xml version="1.0" encoding="utf-8"?>
<p:tagLst xmlns:a="http://schemas.openxmlformats.org/drawingml/2006/main" xmlns:r="http://schemas.openxmlformats.org/officeDocument/2006/relationships" xmlns:p="http://schemas.openxmlformats.org/presentationml/2006/main">
  <p:tag name="NUM" val="37"/>
</p:tagLst>
</file>

<file path=ppt/tags/tag210.xml><?xml version="1.0" encoding="utf-8"?>
<p:tagLst xmlns:a="http://schemas.openxmlformats.org/drawingml/2006/main" xmlns:r="http://schemas.openxmlformats.org/officeDocument/2006/relationships" xmlns:p="http://schemas.openxmlformats.org/presentationml/2006/main">
  <p:tag name="NUM" val="38"/>
</p:tagLst>
</file>

<file path=ppt/tags/tag211.xml><?xml version="1.0" encoding="utf-8"?>
<p:tagLst xmlns:a="http://schemas.openxmlformats.org/drawingml/2006/main" xmlns:r="http://schemas.openxmlformats.org/officeDocument/2006/relationships" xmlns:p="http://schemas.openxmlformats.org/presentationml/2006/main">
  <p:tag name="NUM" val="39"/>
</p:tagLst>
</file>

<file path=ppt/tags/tag212.xml><?xml version="1.0" encoding="utf-8"?>
<p:tagLst xmlns:a="http://schemas.openxmlformats.org/drawingml/2006/main" xmlns:r="http://schemas.openxmlformats.org/officeDocument/2006/relationships" xmlns:p="http://schemas.openxmlformats.org/presentationml/2006/main">
  <p:tag name="NUM" val="40"/>
</p:tagLst>
</file>

<file path=ppt/tags/tag213.xml><?xml version="1.0" encoding="utf-8"?>
<p:tagLst xmlns:a="http://schemas.openxmlformats.org/drawingml/2006/main" xmlns:r="http://schemas.openxmlformats.org/officeDocument/2006/relationships" xmlns:p="http://schemas.openxmlformats.org/presentationml/2006/main">
  <p:tag name="NUM" val="41"/>
</p:tagLst>
</file>

<file path=ppt/tags/tag214.xml><?xml version="1.0" encoding="utf-8"?>
<p:tagLst xmlns:a="http://schemas.openxmlformats.org/drawingml/2006/main" xmlns:r="http://schemas.openxmlformats.org/officeDocument/2006/relationships" xmlns:p="http://schemas.openxmlformats.org/presentationml/2006/main">
  <p:tag name="NUM" val="42"/>
</p:tagLst>
</file>

<file path=ppt/tags/tag215.xml><?xml version="1.0" encoding="utf-8"?>
<p:tagLst xmlns:a="http://schemas.openxmlformats.org/drawingml/2006/main" xmlns:r="http://schemas.openxmlformats.org/officeDocument/2006/relationships" xmlns:p="http://schemas.openxmlformats.org/presentationml/2006/main">
  <p:tag name="NUM" val="43"/>
</p:tagLst>
</file>

<file path=ppt/tags/tag216.xml><?xml version="1.0" encoding="utf-8"?>
<p:tagLst xmlns:a="http://schemas.openxmlformats.org/drawingml/2006/main" xmlns:r="http://schemas.openxmlformats.org/officeDocument/2006/relationships" xmlns:p="http://schemas.openxmlformats.org/presentationml/2006/main">
  <p:tag name="NUM" val="44"/>
</p:tagLst>
</file>

<file path=ppt/tags/tag217.xml><?xml version="1.0" encoding="utf-8"?>
<p:tagLst xmlns:a="http://schemas.openxmlformats.org/drawingml/2006/main" xmlns:r="http://schemas.openxmlformats.org/officeDocument/2006/relationships" xmlns:p="http://schemas.openxmlformats.org/presentationml/2006/main">
  <p:tag name="NUM" val="45"/>
</p:tagLst>
</file>

<file path=ppt/tags/tag218.xml><?xml version="1.0" encoding="utf-8"?>
<p:tagLst xmlns:a="http://schemas.openxmlformats.org/drawingml/2006/main" xmlns:r="http://schemas.openxmlformats.org/officeDocument/2006/relationships" xmlns:p="http://schemas.openxmlformats.org/presentationml/2006/main">
  <p:tag name="NUM" val="46"/>
</p:tagLst>
</file>

<file path=ppt/tags/tag219.xml><?xml version="1.0" encoding="utf-8"?>
<p:tagLst xmlns:a="http://schemas.openxmlformats.org/drawingml/2006/main" xmlns:r="http://schemas.openxmlformats.org/officeDocument/2006/relationships" xmlns:p="http://schemas.openxmlformats.org/presentationml/2006/main">
  <p:tag name="NUM" val="47"/>
</p:tagLst>
</file>

<file path=ppt/tags/tag220.xml><?xml version="1.0" encoding="utf-8"?>
<p:tagLst xmlns:a="http://schemas.openxmlformats.org/drawingml/2006/main" xmlns:r="http://schemas.openxmlformats.org/officeDocument/2006/relationships" xmlns:p="http://schemas.openxmlformats.org/presentationml/2006/main">
  <p:tag name="NUM" val="48"/>
</p:tagLst>
</file>

<file path=ppt/tags/tag221.xml><?xml version="1.0" encoding="utf-8"?>
<p:tagLst xmlns:a="http://schemas.openxmlformats.org/drawingml/2006/main" xmlns:r="http://schemas.openxmlformats.org/officeDocument/2006/relationships" xmlns:p="http://schemas.openxmlformats.org/presentationml/2006/main">
  <p:tag name="NUM" val="49"/>
</p:tagLst>
</file>

<file path=ppt/tags/tag222.xml><?xml version="1.0" encoding="utf-8"?>
<p:tagLst xmlns:a="http://schemas.openxmlformats.org/drawingml/2006/main" xmlns:r="http://schemas.openxmlformats.org/officeDocument/2006/relationships" xmlns:p="http://schemas.openxmlformats.org/presentationml/2006/main">
  <p:tag name="NUM" val="50"/>
</p:tagLst>
</file>

<file path=ppt/tags/tag223.xml><?xml version="1.0" encoding="utf-8"?>
<p:tagLst xmlns:a="http://schemas.openxmlformats.org/drawingml/2006/main" xmlns:r="http://schemas.openxmlformats.org/officeDocument/2006/relationships" xmlns:p="http://schemas.openxmlformats.org/presentationml/2006/main">
  <p:tag name="NUM" val="51"/>
</p:tagLst>
</file>

<file path=ppt/tags/tag224.xml><?xml version="1.0" encoding="utf-8"?>
<p:tagLst xmlns:a="http://schemas.openxmlformats.org/drawingml/2006/main" xmlns:r="http://schemas.openxmlformats.org/officeDocument/2006/relationships" xmlns:p="http://schemas.openxmlformats.org/presentationml/2006/main">
  <p:tag name="NUM" val="52"/>
</p:tagLst>
</file>

<file path=ppt/tags/tag225.xml><?xml version="1.0" encoding="utf-8"?>
<p:tagLst xmlns:a="http://schemas.openxmlformats.org/drawingml/2006/main" xmlns:r="http://schemas.openxmlformats.org/officeDocument/2006/relationships" xmlns:p="http://schemas.openxmlformats.org/presentationml/2006/main">
  <p:tag name="NUM" val="53"/>
</p:tagLst>
</file>

<file path=ppt/tags/tag226.xml><?xml version="1.0" encoding="utf-8"?>
<p:tagLst xmlns:a="http://schemas.openxmlformats.org/drawingml/2006/main" xmlns:r="http://schemas.openxmlformats.org/officeDocument/2006/relationships" xmlns:p="http://schemas.openxmlformats.org/presentationml/2006/main">
  <p:tag name="NUM" val="54"/>
</p:tagLst>
</file>

<file path=ppt/tags/tag227.xml><?xml version="1.0" encoding="utf-8"?>
<p:tagLst xmlns:a="http://schemas.openxmlformats.org/drawingml/2006/main" xmlns:r="http://schemas.openxmlformats.org/officeDocument/2006/relationships" xmlns:p="http://schemas.openxmlformats.org/presentationml/2006/main">
  <p:tag name="NUM" val="55"/>
</p:tagLst>
</file>

<file path=ppt/tags/tag228.xml><?xml version="1.0" encoding="utf-8"?>
<p:tagLst xmlns:a="http://schemas.openxmlformats.org/drawingml/2006/main" xmlns:r="http://schemas.openxmlformats.org/officeDocument/2006/relationships" xmlns:p="http://schemas.openxmlformats.org/presentationml/2006/main">
  <p:tag name="NUM" val="56"/>
</p:tagLst>
</file>

<file path=ppt/tags/tag229.xml><?xml version="1.0" encoding="utf-8"?>
<p:tagLst xmlns:a="http://schemas.openxmlformats.org/drawingml/2006/main" xmlns:r="http://schemas.openxmlformats.org/officeDocument/2006/relationships" xmlns:p="http://schemas.openxmlformats.org/presentationml/2006/main">
  <p:tag name="NUM" val="57"/>
</p:tagLst>
</file>

<file path=ppt/tags/tag230.xml><?xml version="1.0" encoding="utf-8"?>
<p:tagLst xmlns:a="http://schemas.openxmlformats.org/drawingml/2006/main" xmlns:r="http://schemas.openxmlformats.org/officeDocument/2006/relationships" xmlns:p="http://schemas.openxmlformats.org/presentationml/2006/main">
  <p:tag name="NUM" val="58"/>
</p:tagLst>
</file>

<file path=ppt/tags/tag231.xml><?xml version="1.0" encoding="utf-8"?>
<p:tagLst xmlns:a="http://schemas.openxmlformats.org/drawingml/2006/main" xmlns:r="http://schemas.openxmlformats.org/officeDocument/2006/relationships" xmlns:p="http://schemas.openxmlformats.org/presentationml/2006/main">
  <p:tag name="NUM" val="59"/>
</p:tagLst>
</file>

<file path=ppt/tags/tag232.xml><?xml version="1.0" encoding="utf-8"?>
<p:tagLst xmlns:a="http://schemas.openxmlformats.org/drawingml/2006/main" xmlns:r="http://schemas.openxmlformats.org/officeDocument/2006/relationships" xmlns:p="http://schemas.openxmlformats.org/presentationml/2006/main">
  <p:tag name="NUM" val="60"/>
</p:tagLst>
</file>

<file path=ppt/tags/tag233.xml><?xml version="1.0" encoding="utf-8"?>
<p:tagLst xmlns:a="http://schemas.openxmlformats.org/drawingml/2006/main" xmlns:r="http://schemas.openxmlformats.org/officeDocument/2006/relationships" xmlns:p="http://schemas.openxmlformats.org/presentationml/2006/main">
  <p:tag name="NUM" val="61"/>
</p:tagLst>
</file>

<file path=ppt/tags/tag234.xml><?xml version="1.0" encoding="utf-8"?>
<p:tagLst xmlns:a="http://schemas.openxmlformats.org/drawingml/2006/main" xmlns:r="http://schemas.openxmlformats.org/officeDocument/2006/relationships" xmlns:p="http://schemas.openxmlformats.org/presentationml/2006/main">
  <p:tag name="NUM" val="62"/>
</p:tagLst>
</file>

<file path=ppt/tags/tag235.xml><?xml version="1.0" encoding="utf-8"?>
<p:tagLst xmlns:a="http://schemas.openxmlformats.org/drawingml/2006/main" xmlns:r="http://schemas.openxmlformats.org/officeDocument/2006/relationships" xmlns:p="http://schemas.openxmlformats.org/presentationml/2006/main">
  <p:tag name="NUM" val="63"/>
</p:tagLst>
</file>

<file path=ppt/tags/tag236.xml><?xml version="1.0" encoding="utf-8"?>
<p:tagLst xmlns:a="http://schemas.openxmlformats.org/drawingml/2006/main" xmlns:r="http://schemas.openxmlformats.org/officeDocument/2006/relationships" xmlns:p="http://schemas.openxmlformats.org/presentationml/2006/main">
  <p:tag name="NUM" val="64"/>
</p:tagLst>
</file>

<file path=ppt/tags/tag237.xml><?xml version="1.0" encoding="utf-8"?>
<p:tagLst xmlns:a="http://schemas.openxmlformats.org/drawingml/2006/main" xmlns:r="http://schemas.openxmlformats.org/officeDocument/2006/relationships" xmlns:p="http://schemas.openxmlformats.org/presentationml/2006/main">
  <p:tag name="NUM" val="65"/>
</p:tagLst>
</file>

<file path=ppt/tags/tag238.xml><?xml version="1.0" encoding="utf-8"?>
<p:tagLst xmlns:a="http://schemas.openxmlformats.org/drawingml/2006/main" xmlns:r="http://schemas.openxmlformats.org/officeDocument/2006/relationships" xmlns:p="http://schemas.openxmlformats.org/presentationml/2006/main">
  <p:tag name="NUM" val="66"/>
</p:tagLst>
</file>

<file path=ppt/tags/tag239.xml><?xml version="1.0" encoding="utf-8"?>
<p:tagLst xmlns:a="http://schemas.openxmlformats.org/drawingml/2006/main" xmlns:r="http://schemas.openxmlformats.org/officeDocument/2006/relationships" xmlns:p="http://schemas.openxmlformats.org/presentationml/2006/main">
  <p:tag name="NUM" val="67"/>
</p:tagLst>
</file>

<file path=ppt/tags/tag240.xml><?xml version="1.0" encoding="utf-8"?>
<p:tagLst xmlns:a="http://schemas.openxmlformats.org/drawingml/2006/main" xmlns:r="http://schemas.openxmlformats.org/officeDocument/2006/relationships" xmlns:p="http://schemas.openxmlformats.org/presentationml/2006/main">
  <p:tag name="NUM" val="68"/>
</p:tagLst>
</file>

<file path=ppt/tags/tag241.xml><?xml version="1.0" encoding="utf-8"?>
<p:tagLst xmlns:a="http://schemas.openxmlformats.org/drawingml/2006/main" xmlns:r="http://schemas.openxmlformats.org/officeDocument/2006/relationships" xmlns:p="http://schemas.openxmlformats.org/presentationml/2006/main">
  <p:tag name="NUM" val="69"/>
</p:tagLst>
</file>

<file path=ppt/tags/tag242.xml><?xml version="1.0" encoding="utf-8"?>
<p:tagLst xmlns:a="http://schemas.openxmlformats.org/drawingml/2006/main" xmlns:r="http://schemas.openxmlformats.org/officeDocument/2006/relationships" xmlns:p="http://schemas.openxmlformats.org/presentationml/2006/main">
  <p:tag name="NUM" val="70"/>
</p:tagLst>
</file>

<file path=ppt/tags/tag243.xml><?xml version="1.0" encoding="utf-8"?>
<p:tagLst xmlns:a="http://schemas.openxmlformats.org/drawingml/2006/main" xmlns:r="http://schemas.openxmlformats.org/officeDocument/2006/relationships" xmlns:p="http://schemas.openxmlformats.org/presentationml/2006/main">
  <p:tag name="NUM" val="71"/>
</p:tagLst>
</file>

<file path=ppt/tags/tag244.xml><?xml version="1.0" encoding="utf-8"?>
<p:tagLst xmlns:a="http://schemas.openxmlformats.org/drawingml/2006/main" xmlns:r="http://schemas.openxmlformats.org/officeDocument/2006/relationships" xmlns:p="http://schemas.openxmlformats.org/presentationml/2006/main">
  <p:tag name="NUM" val="72"/>
</p:tagLst>
</file>

<file path=ppt/tags/tag245.xml><?xml version="1.0" encoding="utf-8"?>
<p:tagLst xmlns:a="http://schemas.openxmlformats.org/drawingml/2006/main" xmlns:r="http://schemas.openxmlformats.org/officeDocument/2006/relationships" xmlns:p="http://schemas.openxmlformats.org/presentationml/2006/main">
  <p:tag name="NUM" val="73"/>
</p:tagLst>
</file>

<file path=ppt/tags/tag246.xml><?xml version="1.0" encoding="utf-8"?>
<p:tagLst xmlns:a="http://schemas.openxmlformats.org/drawingml/2006/main" xmlns:r="http://schemas.openxmlformats.org/officeDocument/2006/relationships" xmlns:p="http://schemas.openxmlformats.org/presentationml/2006/main">
  <p:tag name="NUM" val="74"/>
</p:tagLst>
</file>

<file path=ppt/tags/tag247.xml><?xml version="1.0" encoding="utf-8"?>
<p:tagLst xmlns:a="http://schemas.openxmlformats.org/drawingml/2006/main" xmlns:r="http://schemas.openxmlformats.org/officeDocument/2006/relationships" xmlns:p="http://schemas.openxmlformats.org/presentationml/2006/main">
  <p:tag name="NUM" val="75"/>
</p:tagLst>
</file>

<file path=ppt/tags/tag248.xml><?xml version="1.0" encoding="utf-8"?>
<p:tagLst xmlns:a="http://schemas.openxmlformats.org/drawingml/2006/main" xmlns:r="http://schemas.openxmlformats.org/officeDocument/2006/relationships" xmlns:p="http://schemas.openxmlformats.org/presentationml/2006/main">
  <p:tag name="NUM" val="76"/>
</p:tagLst>
</file>

<file path=ppt/tags/tag249.xml><?xml version="1.0" encoding="utf-8"?>
<p:tagLst xmlns:a="http://schemas.openxmlformats.org/drawingml/2006/main" xmlns:r="http://schemas.openxmlformats.org/officeDocument/2006/relationships" xmlns:p="http://schemas.openxmlformats.org/presentationml/2006/main">
  <p:tag name="NUM" val="77"/>
</p:tagLst>
</file>

<file path=ppt/tags/tag250.xml><?xml version="1.0" encoding="utf-8"?>
<p:tagLst xmlns:a="http://schemas.openxmlformats.org/drawingml/2006/main" xmlns:r="http://schemas.openxmlformats.org/officeDocument/2006/relationships" xmlns:p="http://schemas.openxmlformats.org/presentationml/2006/main">
  <p:tag name="NUM" val="78"/>
</p:tagLst>
</file>

<file path=ppt/tags/tag251.xml><?xml version="1.0" encoding="utf-8"?>
<p:tagLst xmlns:a="http://schemas.openxmlformats.org/drawingml/2006/main" xmlns:r="http://schemas.openxmlformats.org/officeDocument/2006/relationships" xmlns:p="http://schemas.openxmlformats.org/presentationml/2006/main">
  <p:tag name="NUM" val="79"/>
</p:tagLst>
</file>

<file path=ppt/tags/tag252.xml><?xml version="1.0" encoding="utf-8"?>
<p:tagLst xmlns:a="http://schemas.openxmlformats.org/drawingml/2006/main" xmlns:r="http://schemas.openxmlformats.org/officeDocument/2006/relationships" xmlns:p="http://schemas.openxmlformats.org/presentationml/2006/main">
  <p:tag name="NUM" val="80"/>
</p:tagLst>
</file>

<file path=ppt/tags/tag253.xml><?xml version="1.0" encoding="utf-8"?>
<p:tagLst xmlns:a="http://schemas.openxmlformats.org/drawingml/2006/main" xmlns:r="http://schemas.openxmlformats.org/officeDocument/2006/relationships" xmlns:p="http://schemas.openxmlformats.org/presentationml/2006/main">
  <p:tag name="NUM" val="81"/>
</p:tagLst>
</file>

<file path=ppt/tags/tag254.xml><?xml version="1.0" encoding="utf-8"?>
<p:tagLst xmlns:a="http://schemas.openxmlformats.org/drawingml/2006/main" xmlns:r="http://schemas.openxmlformats.org/officeDocument/2006/relationships" xmlns:p="http://schemas.openxmlformats.org/presentationml/2006/main">
  <p:tag name="NUM" val="82"/>
</p:tagLst>
</file>

<file path=ppt/tags/tag255.xml><?xml version="1.0" encoding="utf-8"?>
<p:tagLst xmlns:a="http://schemas.openxmlformats.org/drawingml/2006/main" xmlns:r="http://schemas.openxmlformats.org/officeDocument/2006/relationships" xmlns:p="http://schemas.openxmlformats.org/presentationml/2006/main">
  <p:tag name="NUM" val="83"/>
</p:tagLst>
</file>

<file path=ppt/tags/tag256.xml><?xml version="1.0" encoding="utf-8"?>
<p:tagLst xmlns:a="http://schemas.openxmlformats.org/drawingml/2006/main" xmlns:r="http://schemas.openxmlformats.org/officeDocument/2006/relationships" xmlns:p="http://schemas.openxmlformats.org/presentationml/2006/main">
  <p:tag name="NUM" val="84"/>
</p:tagLst>
</file>

<file path=ppt/tags/tag257.xml><?xml version="1.0" encoding="utf-8"?>
<p:tagLst xmlns:a="http://schemas.openxmlformats.org/drawingml/2006/main" xmlns:r="http://schemas.openxmlformats.org/officeDocument/2006/relationships" xmlns:p="http://schemas.openxmlformats.org/presentationml/2006/main">
  <p:tag name="NUM" val="85"/>
</p:tagLst>
</file>

<file path=ppt/tags/tag258.xml><?xml version="1.0" encoding="utf-8"?>
<p:tagLst xmlns:a="http://schemas.openxmlformats.org/drawingml/2006/main" xmlns:r="http://schemas.openxmlformats.org/officeDocument/2006/relationships" xmlns:p="http://schemas.openxmlformats.org/presentationml/2006/main">
  <p:tag name="NUM" val="86"/>
</p:tagLst>
</file>

<file path=ppt/tags/tag259.xml><?xml version="1.0" encoding="utf-8"?>
<p:tagLst xmlns:a="http://schemas.openxmlformats.org/drawingml/2006/main" xmlns:r="http://schemas.openxmlformats.org/officeDocument/2006/relationships" xmlns:p="http://schemas.openxmlformats.org/presentationml/2006/main">
  <p:tag name="NUM" val="87"/>
</p:tagLst>
</file>

<file path=ppt/tags/tag260.xml><?xml version="1.0" encoding="utf-8"?>
<p:tagLst xmlns:a="http://schemas.openxmlformats.org/drawingml/2006/main" xmlns:r="http://schemas.openxmlformats.org/officeDocument/2006/relationships" xmlns:p="http://schemas.openxmlformats.org/presentationml/2006/main">
  <p:tag name="NUM" val="88"/>
</p:tagLst>
</file>

<file path=ppt/tags/tag261.xml><?xml version="1.0" encoding="utf-8"?>
<p:tagLst xmlns:a="http://schemas.openxmlformats.org/drawingml/2006/main" xmlns:r="http://schemas.openxmlformats.org/officeDocument/2006/relationships" xmlns:p="http://schemas.openxmlformats.org/presentationml/2006/main">
  <p:tag name="NUM" val="89"/>
</p:tagLst>
</file>

<file path=ppt/tags/tag262.xml><?xml version="1.0" encoding="utf-8"?>
<p:tagLst xmlns:a="http://schemas.openxmlformats.org/drawingml/2006/main" xmlns:r="http://schemas.openxmlformats.org/officeDocument/2006/relationships" xmlns:p="http://schemas.openxmlformats.org/presentationml/2006/main">
  <p:tag name="NUM" val="90"/>
</p:tagLst>
</file>

<file path=ppt/tags/tag263.xml><?xml version="1.0" encoding="utf-8"?>
<p:tagLst xmlns:a="http://schemas.openxmlformats.org/drawingml/2006/main" xmlns:r="http://schemas.openxmlformats.org/officeDocument/2006/relationships" xmlns:p="http://schemas.openxmlformats.org/presentationml/2006/main">
  <p:tag name="NUM" val="91"/>
</p:tagLst>
</file>

<file path=ppt/tags/tag264.xml><?xml version="1.0" encoding="utf-8"?>
<p:tagLst xmlns:a="http://schemas.openxmlformats.org/drawingml/2006/main" xmlns:r="http://schemas.openxmlformats.org/officeDocument/2006/relationships" xmlns:p="http://schemas.openxmlformats.org/presentationml/2006/main">
  <p:tag name="NUM" val="92"/>
</p:tagLst>
</file>

<file path=ppt/tags/tag265.xml><?xml version="1.0" encoding="utf-8"?>
<p:tagLst xmlns:a="http://schemas.openxmlformats.org/drawingml/2006/main" xmlns:r="http://schemas.openxmlformats.org/officeDocument/2006/relationships" xmlns:p="http://schemas.openxmlformats.org/presentationml/2006/main">
  <p:tag name="NUM" val="93"/>
</p:tagLst>
</file>

<file path=ppt/tags/tag266.xml><?xml version="1.0" encoding="utf-8"?>
<p:tagLst xmlns:a="http://schemas.openxmlformats.org/drawingml/2006/main" xmlns:r="http://schemas.openxmlformats.org/officeDocument/2006/relationships" xmlns:p="http://schemas.openxmlformats.org/presentationml/2006/main">
  <p:tag name="NUM" val="94"/>
</p:tagLst>
</file>

<file path=ppt/tags/tag267.xml><?xml version="1.0" encoding="utf-8"?>
<p:tagLst xmlns:a="http://schemas.openxmlformats.org/drawingml/2006/main" xmlns:r="http://schemas.openxmlformats.org/officeDocument/2006/relationships" xmlns:p="http://schemas.openxmlformats.org/presentationml/2006/main">
  <p:tag name="NUM" val="95"/>
</p:tagLst>
</file>

<file path=ppt/tags/tag268.xml><?xml version="1.0" encoding="utf-8"?>
<p:tagLst xmlns:a="http://schemas.openxmlformats.org/drawingml/2006/main" xmlns:r="http://schemas.openxmlformats.org/officeDocument/2006/relationships" xmlns:p="http://schemas.openxmlformats.org/presentationml/2006/main">
  <p:tag name="NUM" val="96"/>
</p:tagLst>
</file>

<file path=ppt/tags/tag269.xml><?xml version="1.0" encoding="utf-8"?>
<p:tagLst xmlns:a="http://schemas.openxmlformats.org/drawingml/2006/main" xmlns:r="http://schemas.openxmlformats.org/officeDocument/2006/relationships" xmlns:p="http://schemas.openxmlformats.org/presentationml/2006/main">
  <p:tag name="NUM" val="97"/>
</p:tagLst>
</file>

<file path=ppt/tags/tag270.xml><?xml version="1.0" encoding="utf-8"?>
<p:tagLst xmlns:a="http://schemas.openxmlformats.org/drawingml/2006/main" xmlns:r="http://schemas.openxmlformats.org/officeDocument/2006/relationships" xmlns:p="http://schemas.openxmlformats.org/presentationml/2006/main">
  <p:tag name="NUM" val="98"/>
</p:tagLst>
</file>

<file path=ppt/tags/tag271.xml><?xml version="1.0" encoding="utf-8"?>
<p:tagLst xmlns:a="http://schemas.openxmlformats.org/drawingml/2006/main" xmlns:r="http://schemas.openxmlformats.org/officeDocument/2006/relationships" xmlns:p="http://schemas.openxmlformats.org/presentationml/2006/main">
  <p:tag name="NUM" val="99"/>
</p:tagLst>
</file>

<file path=ppt/tags/tag272.xml><?xml version="1.0" encoding="utf-8"?>
<p:tagLst xmlns:a="http://schemas.openxmlformats.org/drawingml/2006/main" xmlns:r="http://schemas.openxmlformats.org/officeDocument/2006/relationships" xmlns:p="http://schemas.openxmlformats.org/presentationml/2006/main">
  <p:tag name="NUM" val="1"/>
</p:tagLst>
</file>

<file path=ppt/tags/tag273.xml><?xml version="1.0" encoding="utf-8"?>
<p:tagLst xmlns:a="http://schemas.openxmlformats.org/drawingml/2006/main" xmlns:r="http://schemas.openxmlformats.org/officeDocument/2006/relationships" xmlns:p="http://schemas.openxmlformats.org/presentationml/2006/main">
  <p:tag name="NUM" val="2"/>
</p:tagLst>
</file>

<file path=ppt/tags/tag274.xml><?xml version="1.0" encoding="utf-8"?>
<p:tagLst xmlns:a="http://schemas.openxmlformats.org/drawingml/2006/main" xmlns:r="http://schemas.openxmlformats.org/officeDocument/2006/relationships" xmlns:p="http://schemas.openxmlformats.org/presentationml/2006/main">
  <p:tag name="NUM" val="1"/>
</p:tagLst>
</file>

<file path=ppt/tags/tag275.xml><?xml version="1.0" encoding="utf-8"?>
<p:tagLst xmlns:a="http://schemas.openxmlformats.org/drawingml/2006/main" xmlns:r="http://schemas.openxmlformats.org/officeDocument/2006/relationships" xmlns:p="http://schemas.openxmlformats.org/presentationml/2006/main">
  <p:tag name="NUM" val="2"/>
</p:tagLst>
</file>

<file path=ppt/tags/tag276.xml><?xml version="1.0" encoding="utf-8"?>
<p:tagLst xmlns:a="http://schemas.openxmlformats.org/drawingml/2006/main" xmlns:r="http://schemas.openxmlformats.org/officeDocument/2006/relationships" xmlns:p="http://schemas.openxmlformats.org/presentationml/2006/main">
  <p:tag name="NUM" val="3"/>
</p:tagLst>
</file>

<file path=ppt/tags/tag277.xml><?xml version="1.0" encoding="utf-8"?>
<p:tagLst xmlns:a="http://schemas.openxmlformats.org/drawingml/2006/main" xmlns:r="http://schemas.openxmlformats.org/officeDocument/2006/relationships" xmlns:p="http://schemas.openxmlformats.org/presentationml/2006/main">
  <p:tag name="NUM" val="4"/>
</p:tagLst>
</file>

<file path=ppt/tags/tag278.xml><?xml version="1.0" encoding="utf-8"?>
<p:tagLst xmlns:a="http://schemas.openxmlformats.org/drawingml/2006/main" xmlns:r="http://schemas.openxmlformats.org/officeDocument/2006/relationships" xmlns:p="http://schemas.openxmlformats.org/presentationml/2006/main">
  <p:tag name="NUM" val="5"/>
</p:tagLst>
</file>

<file path=ppt/tags/tag279.xml><?xml version="1.0" encoding="utf-8"?>
<p:tagLst xmlns:a="http://schemas.openxmlformats.org/drawingml/2006/main" xmlns:r="http://schemas.openxmlformats.org/officeDocument/2006/relationships" xmlns:p="http://schemas.openxmlformats.org/presentationml/2006/main">
  <p:tag name="NUM" val="6"/>
</p:tagLst>
</file>

<file path=ppt/tags/tag280.xml><?xml version="1.0" encoding="utf-8"?>
<p:tagLst xmlns:a="http://schemas.openxmlformats.org/drawingml/2006/main" xmlns:r="http://schemas.openxmlformats.org/officeDocument/2006/relationships" xmlns:p="http://schemas.openxmlformats.org/presentationml/2006/main">
  <p:tag name="NUM" val="7"/>
</p:tagLst>
</file>

<file path=ppt/tags/tag281.xml><?xml version="1.0" encoding="utf-8"?>
<p:tagLst xmlns:a="http://schemas.openxmlformats.org/drawingml/2006/main" xmlns:r="http://schemas.openxmlformats.org/officeDocument/2006/relationships" xmlns:p="http://schemas.openxmlformats.org/presentationml/2006/main">
  <p:tag name="NUM" val="8"/>
</p:tagLst>
</file>

<file path=ppt/tags/tag282.xml><?xml version="1.0" encoding="utf-8"?>
<p:tagLst xmlns:a="http://schemas.openxmlformats.org/drawingml/2006/main" xmlns:r="http://schemas.openxmlformats.org/officeDocument/2006/relationships" xmlns:p="http://schemas.openxmlformats.org/presentationml/2006/main">
  <p:tag name="NUM" val="9"/>
</p:tagLst>
</file>

<file path=ppt/tags/tag283.xml><?xml version="1.0" encoding="utf-8"?>
<p:tagLst xmlns:a="http://schemas.openxmlformats.org/drawingml/2006/main" xmlns:r="http://schemas.openxmlformats.org/officeDocument/2006/relationships" xmlns:p="http://schemas.openxmlformats.org/presentationml/2006/main">
  <p:tag name="NUM" val="10"/>
</p:tagLst>
</file>

<file path=ppt/tags/tag284.xml><?xml version="1.0" encoding="utf-8"?>
<p:tagLst xmlns:a="http://schemas.openxmlformats.org/drawingml/2006/main" xmlns:r="http://schemas.openxmlformats.org/officeDocument/2006/relationships" xmlns:p="http://schemas.openxmlformats.org/presentationml/2006/main">
  <p:tag name="NUM" val="1"/>
</p:tagLst>
</file>

<file path=ppt/tags/tag285.xml><?xml version="1.0" encoding="utf-8"?>
<p:tagLst xmlns:a="http://schemas.openxmlformats.org/drawingml/2006/main" xmlns:r="http://schemas.openxmlformats.org/officeDocument/2006/relationships" xmlns:p="http://schemas.openxmlformats.org/presentationml/2006/main">
  <p:tag name="NUM" val="1"/>
</p:tagLst>
</file>

<file path=ppt/tags/tag286.xml><?xml version="1.0" encoding="utf-8"?>
<p:tagLst xmlns:a="http://schemas.openxmlformats.org/drawingml/2006/main" xmlns:r="http://schemas.openxmlformats.org/officeDocument/2006/relationships" xmlns:p="http://schemas.openxmlformats.org/presentationml/2006/main">
  <p:tag name="NUM" val="2"/>
</p:tagLst>
</file>

<file path=ppt/tags/tag287.xml><?xml version="1.0" encoding="utf-8"?>
<p:tagLst xmlns:a="http://schemas.openxmlformats.org/drawingml/2006/main" xmlns:r="http://schemas.openxmlformats.org/officeDocument/2006/relationships" xmlns:p="http://schemas.openxmlformats.org/presentationml/2006/main">
  <p:tag name="NUM" val="3"/>
</p:tagLst>
</file>

<file path=ppt/tags/tag288.xml><?xml version="1.0" encoding="utf-8"?>
<p:tagLst xmlns:a="http://schemas.openxmlformats.org/drawingml/2006/main" xmlns:r="http://schemas.openxmlformats.org/officeDocument/2006/relationships" xmlns:p="http://schemas.openxmlformats.org/presentationml/2006/main">
  <p:tag name="NUM" val="4"/>
</p:tagLst>
</file>

<file path=ppt/tags/tag289.xml><?xml version="1.0" encoding="utf-8"?>
<p:tagLst xmlns:a="http://schemas.openxmlformats.org/drawingml/2006/main" xmlns:r="http://schemas.openxmlformats.org/officeDocument/2006/relationships" xmlns:p="http://schemas.openxmlformats.org/presentationml/2006/main">
  <p:tag name="NUM" val="5"/>
</p:tagLst>
</file>

<file path=ppt/tags/tag290.xml><?xml version="1.0" encoding="utf-8"?>
<p:tagLst xmlns:a="http://schemas.openxmlformats.org/drawingml/2006/main" xmlns:r="http://schemas.openxmlformats.org/officeDocument/2006/relationships" xmlns:p="http://schemas.openxmlformats.org/presentationml/2006/main">
  <p:tag name="NUM" val="6"/>
</p:tagLst>
</file>

<file path=ppt/tags/tag291.xml><?xml version="1.0" encoding="utf-8"?>
<p:tagLst xmlns:a="http://schemas.openxmlformats.org/drawingml/2006/main" xmlns:r="http://schemas.openxmlformats.org/officeDocument/2006/relationships" xmlns:p="http://schemas.openxmlformats.org/presentationml/2006/main">
  <p:tag name="NUM" val="1"/>
</p:tagLst>
</file>

<file path=ppt/tags/tag292.xml><?xml version="1.0" encoding="utf-8"?>
<p:tagLst xmlns:a="http://schemas.openxmlformats.org/drawingml/2006/main" xmlns:r="http://schemas.openxmlformats.org/officeDocument/2006/relationships" xmlns:p="http://schemas.openxmlformats.org/presentationml/2006/main">
  <p:tag name="NUM" val="1"/>
</p:tagLst>
</file>

<file path=ppt/tags/tag293.xml><?xml version="1.0" encoding="utf-8"?>
<p:tagLst xmlns:a="http://schemas.openxmlformats.org/drawingml/2006/main" xmlns:r="http://schemas.openxmlformats.org/officeDocument/2006/relationships" xmlns:p="http://schemas.openxmlformats.org/presentationml/2006/main">
  <p:tag name="NUM" val="2"/>
</p:tagLst>
</file>

<file path=ppt/tags/tag294.xml><?xml version="1.0" encoding="utf-8"?>
<p:tagLst xmlns:a="http://schemas.openxmlformats.org/drawingml/2006/main" xmlns:r="http://schemas.openxmlformats.org/officeDocument/2006/relationships" xmlns:p="http://schemas.openxmlformats.org/presentationml/2006/main">
  <p:tag name="NUM" val="3"/>
</p:tagLst>
</file>

<file path=ppt/tags/tag295.xml><?xml version="1.0" encoding="utf-8"?>
<p:tagLst xmlns:a="http://schemas.openxmlformats.org/drawingml/2006/main" xmlns:r="http://schemas.openxmlformats.org/officeDocument/2006/relationships" xmlns:p="http://schemas.openxmlformats.org/presentationml/2006/main">
  <p:tag name="NUM" val="4"/>
</p:tagLst>
</file>

<file path=ppt/tags/tag296.xml><?xml version="1.0" encoding="utf-8"?>
<p:tagLst xmlns:a="http://schemas.openxmlformats.org/drawingml/2006/main" xmlns:r="http://schemas.openxmlformats.org/officeDocument/2006/relationships" xmlns:p="http://schemas.openxmlformats.org/presentationml/2006/main">
  <p:tag name="NUM" val="5"/>
</p:tagLst>
</file>

<file path=ppt/tags/tag297.xml><?xml version="1.0" encoding="utf-8"?>
<p:tagLst xmlns:a="http://schemas.openxmlformats.org/drawingml/2006/main" xmlns:r="http://schemas.openxmlformats.org/officeDocument/2006/relationships" xmlns:p="http://schemas.openxmlformats.org/presentationml/2006/main">
  <p:tag name="NUM" val="1"/>
</p:tagLst>
</file>

<file path=ppt/tags/tag298.xml><?xml version="1.0" encoding="utf-8"?>
<p:tagLst xmlns:a="http://schemas.openxmlformats.org/drawingml/2006/main" xmlns:r="http://schemas.openxmlformats.org/officeDocument/2006/relationships" xmlns:p="http://schemas.openxmlformats.org/presentationml/2006/main">
  <p:tag name="NUM" val="2"/>
</p:tagLst>
</file>

<file path=ppt/tags/tag299.xml><?xml version="1.0" encoding="utf-8"?>
<p:tagLst xmlns:a="http://schemas.openxmlformats.org/drawingml/2006/main" xmlns:r="http://schemas.openxmlformats.org/officeDocument/2006/relationships" xmlns:p="http://schemas.openxmlformats.org/presentationml/2006/main">
  <p:tag name="NUM" val="3"/>
</p:tagLst>
</file>

<file path=ppt/tags/tag300.xml><?xml version="1.0" encoding="utf-8"?>
<p:tagLst xmlns:a="http://schemas.openxmlformats.org/drawingml/2006/main" xmlns:r="http://schemas.openxmlformats.org/officeDocument/2006/relationships" xmlns:p="http://schemas.openxmlformats.org/presentationml/2006/main">
  <p:tag name="NUM" val="1"/>
</p:tagLst>
</file>

<file path=ppt/tags/tag301.xml><?xml version="1.0" encoding="utf-8"?>
<p:tagLst xmlns:a="http://schemas.openxmlformats.org/drawingml/2006/main" xmlns:r="http://schemas.openxmlformats.org/officeDocument/2006/relationships" xmlns:p="http://schemas.openxmlformats.org/presentationml/2006/main">
  <p:tag name="NUM" val="2"/>
</p:tagLst>
</file>

<file path=ppt/tags/tag302.xml><?xml version="1.0" encoding="utf-8"?>
<p:tagLst xmlns:a="http://schemas.openxmlformats.org/drawingml/2006/main" xmlns:r="http://schemas.openxmlformats.org/officeDocument/2006/relationships" xmlns:p="http://schemas.openxmlformats.org/presentationml/2006/main">
  <p:tag name="NUM" val="3"/>
</p:tagLst>
</file>

<file path=ppt/tags/tag303.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Modèle par défaut">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CH" altLang="fr-FR"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CH" altLang="fr-FR"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66"/>
    </a:hlink>
    <a:folHlink>
      <a:srgbClr val="000066"/>
    </a:folHlink>
  </a:clrScheme>
</a:themeOverride>
</file>

<file path=docProps/app.xml><?xml version="1.0" encoding="utf-8"?>
<Properties xmlns="http://schemas.openxmlformats.org/officeDocument/2006/extended-properties" xmlns:vt="http://schemas.openxmlformats.org/officeDocument/2006/docPropsVTypes">
  <TotalTime>1530</TotalTime>
  <Words>2023</Words>
  <Application>Microsoft Office PowerPoint</Application>
  <PresentationFormat>Affichage à l'écran (4:3)</PresentationFormat>
  <Paragraphs>365</Paragraphs>
  <Slides>39</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39</vt:i4>
      </vt:variant>
    </vt:vector>
  </HeadingPairs>
  <TitlesOfParts>
    <vt:vector size="48" baseType="lpstr">
      <vt:lpstr>Arial</vt:lpstr>
      <vt:lpstr>Arial Black</vt:lpstr>
      <vt:lpstr>Comic Sans MS</vt:lpstr>
      <vt:lpstr>Cooper Black</vt:lpstr>
      <vt:lpstr>Courier New</vt:lpstr>
      <vt:lpstr>Tahoma</vt:lpstr>
      <vt:lpstr>Times New Roman</vt:lpstr>
      <vt:lpstr>Wingdings</vt:lpstr>
      <vt:lpstr>Modèle par défaut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SPES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Unknown User</dc:creator>
  <cp:lastModifiedBy>Yvan Péguiron</cp:lastModifiedBy>
  <cp:revision>119</cp:revision>
  <dcterms:created xsi:type="dcterms:W3CDTF">2001-12-16T20:20:15Z</dcterms:created>
  <dcterms:modified xsi:type="dcterms:W3CDTF">2019-11-02T19:18:14Z</dcterms:modified>
</cp:coreProperties>
</file>