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88" autoAdjust="0"/>
    <p:restoredTop sz="86410"/>
  </p:normalViewPr>
  <p:slideViewPr>
    <p:cSldViewPr snapToGrid="0" showGuides="1">
      <p:cViewPr varScale="1">
        <p:scale>
          <a:sx n="66" d="100"/>
          <a:sy n="66" d="100"/>
        </p:scale>
        <p:origin x="12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4F1CA-64F1-4143-9D5B-68A07420949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1436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6E20C-3C94-4139-B8EA-2C8724BAC321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8399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09697-3FA4-4803-94DE-E7574041F19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41412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DA63A-A27C-477B-B4AB-80553D0241D6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23327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3FA5C-5038-47D6-9B71-1998A5A88003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78400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4599E-DACC-47AA-84B1-B7A6412E3206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21877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0392B-F1F5-4F75-96B4-74461F96E70E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5678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ACA36-5B1B-4B89-B419-E98200B6BAE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44215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D62F8-700C-4E51-AB70-956C8A25BC07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41731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66A0-56B2-45BB-8228-049DE40E54E9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51134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38F38-ED9B-41DC-AC89-95E3B43DEF6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77080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les styles du texte du masque</a:t>
            </a:r>
          </a:p>
          <a:p>
            <a:pPr lvl="1"/>
            <a:r>
              <a:rPr lang="fr-CH" altLang="fr-FR" smtClean="0"/>
              <a:t>Deuxième niveau</a:t>
            </a:r>
          </a:p>
          <a:p>
            <a:pPr lvl="2"/>
            <a:r>
              <a:rPr lang="fr-CH" altLang="fr-FR" smtClean="0"/>
              <a:t>Troisième niveau</a:t>
            </a:r>
          </a:p>
          <a:p>
            <a:pPr lvl="3"/>
            <a:r>
              <a:rPr lang="fr-CH" altLang="fr-FR" smtClean="0"/>
              <a:t>Quatrième niveau</a:t>
            </a:r>
          </a:p>
          <a:p>
            <a:pPr lvl="4"/>
            <a:r>
              <a:rPr lang="fr-CH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latin typeface="+mn-lt"/>
              </a:defRPr>
            </a:lvl1pPr>
          </a:lstStyle>
          <a:p>
            <a:fld id="{68C4A8E3-919B-4B0B-B14E-4DA607FB930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3125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4400" dirty="0"/>
              <a:t>Didacticiels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fr-FR" altLang="fr-FR" sz="1600"/>
              <a:t>Yvan Péguiron</a:t>
            </a:r>
          </a:p>
        </p:txBody>
      </p:sp>
    </p:spTree>
    <p:extLst>
      <p:ext uri="{BB962C8B-B14F-4D97-AF65-F5344CB8AC3E}">
        <p14:creationId xmlns:p14="http://schemas.microsoft.com/office/powerpoint/2010/main" val="94494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Sos Vocabulaire</a:t>
            </a:r>
          </a:p>
        </p:txBody>
      </p:sp>
      <p:pic>
        <p:nvPicPr>
          <p:cNvPr id="3075" name="Picture 3" descr="Vocabu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23925"/>
            <a:ext cx="7848600" cy="500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53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Suite...</a:t>
            </a:r>
          </a:p>
        </p:txBody>
      </p:sp>
      <p:pic>
        <p:nvPicPr>
          <p:cNvPr id="5123" name="Picture 3" descr="Vocabu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3" y="625475"/>
            <a:ext cx="7165975" cy="560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8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Sos Bilan</a:t>
            </a:r>
          </a:p>
        </p:txBody>
      </p:sp>
      <p:pic>
        <p:nvPicPr>
          <p:cNvPr id="6147" name="Picture 3" descr="sosbi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693738"/>
            <a:ext cx="7362825" cy="54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60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Sos comptes</a:t>
            </a:r>
          </a:p>
        </p:txBody>
      </p:sp>
      <p:pic>
        <p:nvPicPr>
          <p:cNvPr id="7171" name="Picture 3" descr="Soscp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868363"/>
            <a:ext cx="7600950" cy="511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3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Sos tableur</a:t>
            </a:r>
          </a:p>
        </p:txBody>
      </p:sp>
      <p:pic>
        <p:nvPicPr>
          <p:cNvPr id="8195" name="Picture 3" descr="sostab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762000"/>
            <a:ext cx="6934200" cy="563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56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Sos trésorerie</a:t>
            </a:r>
          </a:p>
        </p:txBody>
      </p:sp>
      <p:pic>
        <p:nvPicPr>
          <p:cNvPr id="9219" name="Picture 3" descr="Treso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7315200" cy="444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01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Quiz</a:t>
            </a:r>
          </a:p>
        </p:txBody>
      </p:sp>
      <p:pic>
        <p:nvPicPr>
          <p:cNvPr id="10243" name="Picture 3" descr="QUIZ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777875"/>
            <a:ext cx="7391400" cy="530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40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Q.C.M.</a:t>
            </a:r>
          </a:p>
        </p:txBody>
      </p:sp>
      <p:pic>
        <p:nvPicPr>
          <p:cNvPr id="11268" name="Picture 4" descr="QC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950913"/>
            <a:ext cx="8305800" cy="495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95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Jean-Louis</a:t>
            </a:r>
          </a:p>
        </p:txBody>
      </p:sp>
      <p:pic>
        <p:nvPicPr>
          <p:cNvPr id="12292" name="Picture 4" descr="Jeanlou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03263"/>
            <a:ext cx="8077200" cy="5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1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Jeu des indices</a:t>
            </a:r>
          </a:p>
        </p:txBody>
      </p:sp>
      <p:pic>
        <p:nvPicPr>
          <p:cNvPr id="13316" name="Picture 4" descr="Indi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595313"/>
            <a:ext cx="7696200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8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4400" dirty="0"/>
              <a:t>Fin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fr-FR" altLang="fr-FR" sz="1600"/>
          </a:p>
        </p:txBody>
      </p:sp>
    </p:spTree>
    <p:extLst>
      <p:ext uri="{BB962C8B-B14F-4D97-AF65-F5344CB8AC3E}">
        <p14:creationId xmlns:p14="http://schemas.microsoft.com/office/powerpoint/2010/main" val="387501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</Words>
  <Application>Microsoft Office PowerPoint</Application>
  <PresentationFormat>Affichage à l'écran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Times New Roman</vt:lpstr>
      <vt:lpstr>Modèle par défaut</vt:lpstr>
      <vt:lpstr>Didacticiels</vt:lpstr>
      <vt:lpstr>Sos Vocabulaire</vt:lpstr>
      <vt:lpstr>Suite...</vt:lpstr>
      <vt:lpstr>Sos Bilan</vt:lpstr>
      <vt:lpstr>Sos comptes</vt:lpstr>
      <vt:lpstr>Sos tableur</vt:lpstr>
      <vt:lpstr>Sos trésorerie</vt:lpstr>
      <vt:lpstr>Quiz</vt:lpstr>
      <vt:lpstr>Q.C.M.</vt:lpstr>
      <vt:lpstr>Jean-Louis</vt:lpstr>
      <vt:lpstr>Jeu des indices</vt:lpstr>
      <vt:lpstr>Fin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Didacticiels</dc:title>
  <dc:creator>Création Yvan Péguiorn</dc:creator>
  <cp:lastModifiedBy>Yvan Péguiron</cp:lastModifiedBy>
  <cp:revision>2</cp:revision>
  <dcterms:created xsi:type="dcterms:W3CDTF">2003-01-27T20:25:47Z</dcterms:created>
  <dcterms:modified xsi:type="dcterms:W3CDTF">2019-12-22T17:00:56Z</dcterms:modified>
</cp:coreProperties>
</file>